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 id="2147483648" r:id="rId2"/>
  </p:sldMasterIdLst>
  <p:notesMasterIdLst>
    <p:notesMasterId r:id="rId65"/>
  </p:notesMasterIdLst>
  <p:handoutMasterIdLst>
    <p:handoutMasterId r:id="rId66"/>
  </p:handoutMasterIdLst>
  <p:sldIdLst>
    <p:sldId id="271" r:id="rId3"/>
    <p:sldId id="275" r:id="rId4"/>
    <p:sldId id="701" r:id="rId5"/>
    <p:sldId id="449" r:id="rId6"/>
    <p:sldId id="656" r:id="rId7"/>
    <p:sldId id="450" r:id="rId8"/>
    <p:sldId id="581" r:id="rId9"/>
    <p:sldId id="324" r:id="rId10"/>
    <p:sldId id="451" r:id="rId11"/>
    <p:sldId id="659" r:id="rId12"/>
    <p:sldId id="657" r:id="rId13"/>
    <p:sldId id="658" r:id="rId14"/>
    <p:sldId id="660" r:id="rId15"/>
    <p:sldId id="452" r:id="rId16"/>
    <p:sldId id="453" r:id="rId17"/>
    <p:sldId id="721" r:id="rId18"/>
    <p:sldId id="722" r:id="rId19"/>
    <p:sldId id="723" r:id="rId20"/>
    <p:sldId id="454" r:id="rId21"/>
    <p:sldId id="455" r:id="rId22"/>
    <p:sldId id="456" r:id="rId23"/>
    <p:sldId id="457" r:id="rId24"/>
    <p:sldId id="458" r:id="rId25"/>
    <p:sldId id="459" r:id="rId26"/>
    <p:sldId id="331" r:id="rId27"/>
    <p:sldId id="661" r:id="rId28"/>
    <p:sldId id="460" r:id="rId29"/>
    <p:sldId id="582" r:id="rId30"/>
    <p:sldId id="583" r:id="rId31"/>
    <p:sldId id="662" r:id="rId32"/>
    <p:sldId id="461" r:id="rId33"/>
    <p:sldId id="584" r:id="rId34"/>
    <p:sldId id="585" r:id="rId35"/>
    <p:sldId id="462" r:id="rId36"/>
    <p:sldId id="463" r:id="rId37"/>
    <p:sldId id="464" r:id="rId38"/>
    <p:sldId id="586" r:id="rId39"/>
    <p:sldId id="724" r:id="rId40"/>
    <p:sldId id="663" r:id="rId41"/>
    <p:sldId id="332" r:id="rId42"/>
    <p:sldId id="587" r:id="rId43"/>
    <p:sldId id="589" r:id="rId44"/>
    <p:sldId id="588" r:id="rId45"/>
    <p:sldId id="590" r:id="rId46"/>
    <p:sldId id="465" r:id="rId47"/>
    <p:sldId id="466" r:id="rId48"/>
    <p:sldId id="665" r:id="rId49"/>
    <p:sldId id="666" r:id="rId50"/>
    <p:sldId id="664" r:id="rId51"/>
    <p:sldId id="667" r:id="rId52"/>
    <p:sldId id="467" r:id="rId53"/>
    <p:sldId id="468" r:id="rId54"/>
    <p:sldId id="469" r:id="rId55"/>
    <p:sldId id="591" r:id="rId56"/>
    <p:sldId id="669" r:id="rId57"/>
    <p:sldId id="668" r:id="rId58"/>
    <p:sldId id="670" r:id="rId59"/>
    <p:sldId id="671" r:id="rId60"/>
    <p:sldId id="672" r:id="rId61"/>
    <p:sldId id="673" r:id="rId62"/>
    <p:sldId id="470" r:id="rId63"/>
    <p:sldId id="471" r:id="rId64"/>
  </p:sldIdLst>
  <p:sldSz cx="9144000" cy="6858000" type="screen4x3"/>
  <p:notesSz cx="6731000" cy="9855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C01"/>
    <a:srgbClr val="707070"/>
    <a:srgbClr val="EC9301"/>
    <a:srgbClr val="6FD900"/>
    <a:srgbClr val="949494"/>
    <a:srgbClr val="8E8E8E"/>
    <a:srgbClr val="848484"/>
    <a:srgbClr val="999999"/>
    <a:srgbClr val="969696"/>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79" autoAdjust="0"/>
    <p:restoredTop sz="82195" autoAdjust="0"/>
  </p:normalViewPr>
  <p:slideViewPr>
    <p:cSldViewPr snapToGrid="0">
      <p:cViewPr>
        <p:scale>
          <a:sx n="66" d="100"/>
          <a:sy n="66" d="100"/>
        </p:scale>
        <p:origin x="-2262" y="-792"/>
      </p:cViewPr>
      <p:guideLst>
        <p:guide orient="horz" pos="1107"/>
        <p:guide orient="horz" pos="398"/>
        <p:guide orient="horz" pos="4100"/>
        <p:guide orient="horz" pos="3796"/>
        <p:guide orient="horz" pos="4236"/>
        <p:guide pos="5556"/>
        <p:guide pos="23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2976" y="-90"/>
      </p:cViewPr>
      <p:guideLst>
        <p:guide orient="horz" pos="3104"/>
        <p:guide pos="212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defRPr sz="1100"/>
            </a:lvl1pPr>
          </a:lstStyle>
          <a:p>
            <a:pPr>
              <a:defRPr/>
            </a:pPr>
            <a:endParaRPr lang="en-US"/>
          </a:p>
        </p:txBody>
      </p:sp>
      <p:sp>
        <p:nvSpPr>
          <p:cNvPr id="25603" name="Rectangle 3"/>
          <p:cNvSpPr>
            <a:spLocks noGrp="1" noChangeArrowheads="1"/>
          </p:cNvSpPr>
          <p:nvPr>
            <p:ph type="dt" sz="quarter" idx="1"/>
          </p:nvPr>
        </p:nvSpPr>
        <p:spPr bwMode="auto">
          <a:xfrm>
            <a:off x="3812529"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lgn="r">
              <a:defRPr sz="1100"/>
            </a:lvl1pPr>
          </a:lstStyle>
          <a:p>
            <a:pPr>
              <a:defRPr/>
            </a:pPr>
            <a:fld id="{486C2372-4FB4-43E3-98EB-1B6B0B563107}" type="datetimeFigureOut">
              <a:rPr lang="en-US"/>
              <a:pPr>
                <a:defRPr/>
              </a:pPr>
              <a:t>7/20/2015</a:t>
            </a:fld>
            <a:endParaRPr lang="en-US"/>
          </a:p>
        </p:txBody>
      </p:sp>
      <p:sp>
        <p:nvSpPr>
          <p:cNvPr id="25604" name="Rectangle 4"/>
          <p:cNvSpPr>
            <a:spLocks noGrp="1" noChangeArrowheads="1"/>
          </p:cNvSpPr>
          <p:nvPr>
            <p:ph type="ftr" sz="quarter" idx="2"/>
          </p:nvPr>
        </p:nvSpPr>
        <p:spPr bwMode="auto">
          <a:xfrm>
            <a:off x="1"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defRPr sz="1100"/>
            </a:lvl1pPr>
          </a:lstStyle>
          <a:p>
            <a:pPr>
              <a:defRPr/>
            </a:pPr>
            <a:endParaRPr lang="en-US"/>
          </a:p>
        </p:txBody>
      </p:sp>
      <p:sp>
        <p:nvSpPr>
          <p:cNvPr id="25605" name="Rectangle 5"/>
          <p:cNvSpPr>
            <a:spLocks noGrp="1" noChangeArrowheads="1"/>
          </p:cNvSpPr>
          <p:nvPr>
            <p:ph type="sldNum" sz="quarter" idx="3"/>
          </p:nvPr>
        </p:nvSpPr>
        <p:spPr bwMode="auto">
          <a:xfrm>
            <a:off x="3812529"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lgn="r">
              <a:defRPr sz="1100"/>
            </a:lvl1pPr>
          </a:lstStyle>
          <a:p>
            <a:pPr>
              <a:defRPr/>
            </a:pPr>
            <a:fld id="{5D5613AA-5C72-4418-AC3A-2C84DB5ECEDE}" type="slidenum">
              <a:rPr lang="en-US"/>
              <a:pPr>
                <a:defRPr/>
              </a:pPr>
              <a:t>‹#›</a:t>
            </a:fld>
            <a:endParaRPr lang="en-US"/>
          </a:p>
        </p:txBody>
      </p:sp>
    </p:spTree>
    <p:extLst>
      <p:ext uri="{BB962C8B-B14F-4D97-AF65-F5344CB8AC3E}">
        <p14:creationId xmlns:p14="http://schemas.microsoft.com/office/powerpoint/2010/main" val="1524198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defRPr sz="1100"/>
            </a:lvl1pPr>
          </a:lstStyle>
          <a:p>
            <a:pPr>
              <a:defRPr/>
            </a:pPr>
            <a:endParaRPr lang="en-US"/>
          </a:p>
        </p:txBody>
      </p:sp>
      <p:sp>
        <p:nvSpPr>
          <p:cNvPr id="25603" name="Rectangle 3"/>
          <p:cNvSpPr>
            <a:spLocks noGrp="1" noChangeArrowheads="1"/>
          </p:cNvSpPr>
          <p:nvPr>
            <p:ph type="dt" idx="1"/>
          </p:nvPr>
        </p:nvSpPr>
        <p:spPr bwMode="auto">
          <a:xfrm>
            <a:off x="3812529" y="0"/>
            <a:ext cx="2916967" cy="492225"/>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lvl1pPr algn="r">
              <a:defRPr sz="11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903288" y="739775"/>
            <a:ext cx="4924425" cy="3694113"/>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72800" y="4680723"/>
            <a:ext cx="5385402" cy="4434611"/>
          </a:xfrm>
          <a:prstGeom prst="rect">
            <a:avLst/>
          </a:prstGeom>
          <a:noFill/>
          <a:ln w="9525">
            <a:noFill/>
            <a:miter lim="800000"/>
            <a:headEnd/>
            <a:tailEnd/>
          </a:ln>
          <a:effectLst/>
        </p:spPr>
        <p:txBody>
          <a:bodyPr vert="horz" wrap="square" lIns="87490" tIns="43745" rIns="87490" bIns="43745" numCol="1" anchor="t" anchorCtr="0" compatLnSpc="1">
            <a:prstTxWarp prst="textNoShape">
              <a:avLst/>
            </a:prstTxWarp>
          </a:bodyPr>
          <a:lstStyle/>
          <a:p>
            <a:pPr lvl="0"/>
            <a:r>
              <a:rPr lang="en-US" noProof="0" smtClean="0"/>
              <a:t>Textmasterformate durch Klicken bearbeiten</a:t>
            </a:r>
          </a:p>
          <a:p>
            <a:pPr lvl="1"/>
            <a:r>
              <a:rPr lang="en-US" noProof="0" smtClean="0"/>
              <a:t>Zweite Ebene</a:t>
            </a:r>
          </a:p>
          <a:p>
            <a:pPr lvl="2"/>
            <a:r>
              <a:rPr lang="en-US" noProof="0" smtClean="0"/>
              <a:t>Dritte Ebene</a:t>
            </a:r>
          </a:p>
          <a:p>
            <a:pPr lvl="3"/>
            <a:r>
              <a:rPr lang="en-US" noProof="0" smtClean="0"/>
              <a:t>Vierte Ebene</a:t>
            </a:r>
          </a:p>
          <a:p>
            <a:pPr lvl="4"/>
            <a:r>
              <a:rPr lang="en-US" noProof="0" smtClean="0"/>
              <a:t>Fünfte Ebene</a:t>
            </a:r>
          </a:p>
        </p:txBody>
      </p:sp>
      <p:sp>
        <p:nvSpPr>
          <p:cNvPr id="25606" name="Rectangle 6"/>
          <p:cNvSpPr>
            <a:spLocks noGrp="1" noChangeArrowheads="1"/>
          </p:cNvSpPr>
          <p:nvPr>
            <p:ph type="ftr" sz="quarter" idx="4"/>
          </p:nvPr>
        </p:nvSpPr>
        <p:spPr bwMode="auto">
          <a:xfrm>
            <a:off x="1"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defRPr sz="1100"/>
            </a:lvl1pPr>
          </a:lstStyle>
          <a:p>
            <a:pPr>
              <a:defRPr/>
            </a:pPr>
            <a:endParaRPr lang="en-US"/>
          </a:p>
        </p:txBody>
      </p:sp>
      <p:sp>
        <p:nvSpPr>
          <p:cNvPr id="25607" name="Rectangle 7"/>
          <p:cNvSpPr>
            <a:spLocks noGrp="1" noChangeArrowheads="1"/>
          </p:cNvSpPr>
          <p:nvPr>
            <p:ph type="sldNum" sz="quarter" idx="5"/>
          </p:nvPr>
        </p:nvSpPr>
        <p:spPr bwMode="auto">
          <a:xfrm>
            <a:off x="3812529" y="9361446"/>
            <a:ext cx="2916967" cy="492225"/>
          </a:xfrm>
          <a:prstGeom prst="rect">
            <a:avLst/>
          </a:prstGeom>
          <a:noFill/>
          <a:ln w="9525">
            <a:noFill/>
            <a:miter lim="800000"/>
            <a:headEnd/>
            <a:tailEnd/>
          </a:ln>
          <a:effectLst/>
        </p:spPr>
        <p:txBody>
          <a:bodyPr vert="horz" wrap="square" lIns="87490" tIns="43745" rIns="87490" bIns="43745" numCol="1" anchor="b" anchorCtr="0" compatLnSpc="1">
            <a:prstTxWarp prst="textNoShape">
              <a:avLst/>
            </a:prstTxWarp>
          </a:bodyPr>
          <a:lstStyle>
            <a:lvl1pPr algn="r">
              <a:defRPr sz="1100"/>
            </a:lvl1pPr>
          </a:lstStyle>
          <a:p>
            <a:pPr>
              <a:defRPr/>
            </a:pPr>
            <a:fld id="{FDBF02BE-90BD-464A-A19D-3B269663630A}" type="slidenum">
              <a:rPr lang="en-US"/>
              <a:pPr>
                <a:defRPr/>
              </a:pPr>
              <a:t>‹#›</a:t>
            </a:fld>
            <a:endParaRPr lang="en-US"/>
          </a:p>
        </p:txBody>
      </p:sp>
    </p:spTree>
    <p:extLst>
      <p:ext uri="{BB962C8B-B14F-4D97-AF65-F5344CB8AC3E}">
        <p14:creationId xmlns:p14="http://schemas.microsoft.com/office/powerpoint/2010/main" val="139851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ub_Name">
    <p:spTree>
      <p:nvGrpSpPr>
        <p:cNvPr id="1" name=""/>
        <p:cNvGrpSpPr/>
        <p:nvPr/>
      </p:nvGrpSpPr>
      <p:grpSpPr>
        <a:xfrm>
          <a:off x="0" y="0"/>
          <a:ext cx="0" cy="0"/>
          <a:chOff x="0" y="0"/>
          <a:chExt cx="0" cy="0"/>
        </a:xfrm>
      </p:grpSpPr>
      <p:sp>
        <p:nvSpPr>
          <p:cNvPr id="17" name="Content Placeholder 14"/>
          <p:cNvSpPr>
            <a:spLocks noGrp="1"/>
          </p:cNvSpPr>
          <p:nvPr>
            <p:ph sz="quarter" idx="11" hasCustomPrompt="1"/>
          </p:nvPr>
        </p:nvSpPr>
        <p:spPr>
          <a:xfrm>
            <a:off x="366712" y="4123430"/>
            <a:ext cx="8453438" cy="457200"/>
          </a:xfrm>
          <a:prstGeom prst="rect">
            <a:avLst/>
          </a:prstGeom>
        </p:spPr>
        <p:txBody>
          <a:bodyPr/>
          <a:lstStyle>
            <a:lvl1pPr marL="0" indent="0" algn="ctr">
              <a:buNone/>
              <a:defRPr sz="2400">
                <a:solidFill>
                  <a:schemeClr val="tx1">
                    <a:lumMod val="65000"/>
                    <a:lumOff val="35000"/>
                  </a:schemeClr>
                </a:solidFill>
              </a:defRPr>
            </a:lvl1pPr>
          </a:lstStyle>
          <a:p>
            <a:pPr algn="ctr"/>
            <a:r>
              <a:rPr lang="de-DE" sz="2400" dirty="0" err="1" smtClean="0">
                <a:latin typeface="Arial" panose="020B0604020202020204" pitchFamily="34" charset="0"/>
              </a:rPr>
              <a:t>Presenter‘s</a:t>
            </a:r>
            <a:r>
              <a:rPr lang="de-DE" sz="2400" dirty="0" smtClean="0">
                <a:latin typeface="Arial" panose="020B0604020202020204" pitchFamily="34" charset="0"/>
              </a:rPr>
              <a:t> Name</a:t>
            </a:r>
            <a:endParaRPr lang="en-US" sz="2400" dirty="0">
              <a:latin typeface="Arial" panose="020B0604020202020204" pitchFamily="34" charset="0"/>
            </a:endParaRPr>
          </a:p>
        </p:txBody>
      </p:sp>
      <p:sp>
        <p:nvSpPr>
          <p:cNvPr id="15" name="Content Placeholder 14"/>
          <p:cNvSpPr>
            <a:spLocks noGrp="1"/>
          </p:cNvSpPr>
          <p:nvPr>
            <p:ph sz="quarter" idx="10" hasCustomPrompt="1"/>
          </p:nvPr>
        </p:nvSpPr>
        <p:spPr>
          <a:xfrm>
            <a:off x="1371600" y="3331135"/>
            <a:ext cx="6400800" cy="460035"/>
          </a:xfrm>
          <a:prstGeom prst="rect">
            <a:avLst/>
          </a:prstGeom>
        </p:spPr>
        <p:txBody>
          <a:bodyPr/>
          <a:lstStyle>
            <a:lvl1pPr marL="0" indent="0" algn="ctr">
              <a:buNone/>
              <a:defRPr sz="2800" b="1">
                <a:solidFill>
                  <a:schemeClr val="tx1">
                    <a:lumMod val="65000"/>
                    <a:lumOff val="35000"/>
                  </a:schemeClr>
                </a:solidFill>
              </a:defRPr>
            </a:lvl1pPr>
          </a:lstStyle>
          <a:p>
            <a:pPr lvl="0"/>
            <a:r>
              <a:rPr lang="en-US" dirty="0" smtClean="0"/>
              <a:t>Subtitle</a:t>
            </a:r>
            <a:endParaRPr lang="en-US" dirty="0"/>
          </a:p>
        </p:txBody>
      </p:sp>
      <p:sp>
        <p:nvSpPr>
          <p:cNvPr id="9" name="Title 8"/>
          <p:cNvSpPr>
            <a:spLocks noGrp="1"/>
          </p:cNvSpPr>
          <p:nvPr>
            <p:ph type="title" hasCustomPrompt="1"/>
          </p:nvPr>
        </p:nvSpPr>
        <p:spPr>
          <a:xfrm>
            <a:off x="685801" y="1564379"/>
            <a:ext cx="7772400" cy="1470025"/>
          </a:xfrm>
          <a:prstGeom prst="rect">
            <a:avLst/>
          </a:prstGeom>
        </p:spPr>
        <p:txBody>
          <a:bodyPr/>
          <a:lstStyle>
            <a:lvl1pPr algn="ctr">
              <a:defRPr sz="3200" b="1">
                <a:solidFill>
                  <a:schemeClr val="tx1">
                    <a:lumMod val="65000"/>
                    <a:lumOff val="35000"/>
                  </a:schemeClr>
                </a:solidFill>
              </a:defRPr>
            </a:lvl1pPr>
          </a:lstStyle>
          <a:p>
            <a:pPr eaLnBrk="1" hangingPunct="1"/>
            <a:r>
              <a:rPr lang="en-US" sz="3200" kern="0" dirty="0" smtClean="0">
                <a:solidFill>
                  <a:srgbClr val="ED8C01"/>
                </a:solidFill>
              </a:rPr>
              <a:t>Title</a:t>
            </a:r>
            <a:endParaRPr lang="en-US" sz="3200" kern="0" dirty="0">
              <a:solidFill>
                <a:srgbClr val="ED8C01"/>
              </a:solidFill>
            </a:endParaRPr>
          </a:p>
        </p:txBody>
      </p:sp>
      <p:sp>
        <p:nvSpPr>
          <p:cNvPr id="3" name="Content Placeholder 2"/>
          <p:cNvSpPr>
            <a:spLocks noGrp="1"/>
          </p:cNvSpPr>
          <p:nvPr>
            <p:ph sz="quarter" idx="12" hasCustomPrompt="1"/>
          </p:nvPr>
        </p:nvSpPr>
        <p:spPr>
          <a:xfrm>
            <a:off x="1132114" y="4746639"/>
            <a:ext cx="6691086" cy="914400"/>
          </a:xfrm>
          <a:prstGeom prst="rect">
            <a:avLst/>
          </a:prstGeom>
        </p:spPr>
        <p:txBody>
          <a:bodyPr/>
          <a:lstStyle>
            <a:lvl1pPr marL="0" indent="0" algn="ctr">
              <a:buNone/>
              <a:defRPr>
                <a:solidFill>
                  <a:schemeClr val="tx1">
                    <a:lumMod val="65000"/>
                    <a:lumOff val="35000"/>
                  </a:schemeClr>
                </a:solidFill>
              </a:defRPr>
            </a:lvl1pPr>
          </a:lstStyle>
          <a:p>
            <a:pPr lvl="0"/>
            <a:r>
              <a:rPr lang="de-DE" dirty="0" smtClean="0"/>
              <a:t>Affiliation</a:t>
            </a:r>
            <a:endParaRPr lang="de-DE" dirty="0"/>
          </a:p>
        </p:txBody>
      </p:sp>
      <p:sp>
        <p:nvSpPr>
          <p:cNvPr id="4" name="AutoShape 2" descr="Image result for Springer Logo"/>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11003230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0825" y="241300"/>
            <a:ext cx="8569325" cy="562264"/>
          </a:xfrm>
        </p:spPr>
        <p:txBody>
          <a:bodyPr/>
          <a:lstStyle>
            <a:lvl1pPr>
              <a:defRPr>
                <a:solidFill>
                  <a:schemeClr val="tx1">
                    <a:lumMod val="65000"/>
                    <a:lumOff val="35000"/>
                  </a:schemeClr>
                </a:solidFill>
              </a:defRPr>
            </a:lvl1pPr>
          </a:lstStyle>
          <a:p>
            <a:r>
              <a:rPr lang="en-US" dirty="0" err="1"/>
              <a:t>Titelmasterformat</a:t>
            </a:r>
            <a:r>
              <a:rPr lang="en-US" dirty="0"/>
              <a:t> </a:t>
            </a:r>
            <a:r>
              <a:rPr lang="en-US" dirty="0" err="1"/>
              <a:t>durch</a:t>
            </a:r>
            <a:r>
              <a:rPr lang="en-US" dirty="0"/>
              <a:t> </a:t>
            </a:r>
            <a:r>
              <a:rPr lang="en-US" dirty="0" err="1"/>
              <a:t>Klicken</a:t>
            </a:r>
            <a:r>
              <a:rPr lang="en-US" dirty="0"/>
              <a:t> </a:t>
            </a:r>
            <a:r>
              <a:rPr lang="en-US" dirty="0" err="1"/>
              <a:t>bearbeiten</a:t>
            </a:r>
            <a:endParaRPr lang="de-DE" dirty="0"/>
          </a:p>
        </p:txBody>
      </p:sp>
      <p:sp>
        <p:nvSpPr>
          <p:cNvPr id="10" name="Text Placeholder 9"/>
          <p:cNvSpPr>
            <a:spLocks noGrp="1"/>
          </p:cNvSpPr>
          <p:nvPr>
            <p:ph type="body" sz="quarter" idx="10" hasCustomPrompt="1"/>
          </p:nvPr>
        </p:nvSpPr>
        <p:spPr>
          <a:xfrm>
            <a:off x="283024" y="704428"/>
            <a:ext cx="1394546" cy="499485"/>
          </a:xfrm>
          <a:prstGeom prst="rect">
            <a:avLst/>
          </a:prstGeom>
        </p:spPr>
        <p:txBody>
          <a:bodyPr/>
          <a:lstStyle>
            <a:lvl1pPr marL="0" indent="0">
              <a:buNone/>
              <a:defRPr sz="2000">
                <a:solidFill>
                  <a:schemeClr val="bg1">
                    <a:lumMod val="65000"/>
                  </a:schemeClr>
                </a:solidFill>
              </a:defRPr>
            </a:lvl1pPr>
          </a:lstStyle>
          <a:p>
            <a:pPr lvl="0"/>
            <a:r>
              <a:rPr lang="de-DE" dirty="0" err="1" smtClean="0"/>
              <a:t>Figure</a:t>
            </a:r>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AutoShape 2" descr="Image result for Springer Logo"/>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Image result for Springer Logo"/>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6" descr="Image result for Springer Logo"/>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7" name="Picture 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62" y="-1181"/>
            <a:ext cx="9153524"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931674"/>
      </p:ext>
    </p:extLst>
  </p:cSld>
  <p:clrMap bg1="lt1" tx1="dk1" bg2="lt2" tx2="dk2" accent1="accent1" accent2="accent2" accent3="accent3" accent4="accent4" accent5="accent5" accent6="accent6" hlink="hlink" folHlink="folHlink"/>
  <p:sldLayoutIdLst>
    <p:sldLayoutId id="2147483668" r:id="rId1"/>
  </p:sldLayoutIdLst>
  <p:timing>
    <p:tnLst>
      <p:par>
        <p:cTn id="1" dur="indefinite" restart="never" nodeType="tmRoot"/>
      </p:par>
    </p:tnLst>
  </p:timing>
  <p:txStyles>
    <p:titleStyle>
      <a:lvl1pPr algn="l" rtl="0" eaLnBrk="0" fontAlgn="base" hangingPunct="0">
        <a:spcBef>
          <a:spcPct val="0"/>
        </a:spcBef>
        <a:spcAft>
          <a:spcPct val="0"/>
        </a:spcAft>
        <a:defRPr sz="2800">
          <a:solidFill>
            <a:srgbClr val="EC9313"/>
          </a:solidFill>
          <a:latin typeface="+mj-lt"/>
          <a:ea typeface="+mj-ea"/>
          <a:cs typeface="+mj-cs"/>
        </a:defRPr>
      </a:lvl1pPr>
      <a:lvl2pPr algn="l" rtl="0" eaLnBrk="0" fontAlgn="base" hangingPunct="0">
        <a:spcBef>
          <a:spcPct val="0"/>
        </a:spcBef>
        <a:spcAft>
          <a:spcPct val="0"/>
        </a:spcAft>
        <a:defRPr sz="2800">
          <a:solidFill>
            <a:srgbClr val="EC9313"/>
          </a:solidFill>
          <a:latin typeface="Arial" charset="0"/>
        </a:defRPr>
      </a:lvl2pPr>
      <a:lvl3pPr algn="l" rtl="0" eaLnBrk="0" fontAlgn="base" hangingPunct="0">
        <a:spcBef>
          <a:spcPct val="0"/>
        </a:spcBef>
        <a:spcAft>
          <a:spcPct val="0"/>
        </a:spcAft>
        <a:defRPr sz="2800">
          <a:solidFill>
            <a:srgbClr val="EC9313"/>
          </a:solidFill>
          <a:latin typeface="Arial" charset="0"/>
        </a:defRPr>
      </a:lvl3pPr>
      <a:lvl4pPr algn="l" rtl="0" eaLnBrk="0" fontAlgn="base" hangingPunct="0">
        <a:spcBef>
          <a:spcPct val="0"/>
        </a:spcBef>
        <a:spcAft>
          <a:spcPct val="0"/>
        </a:spcAft>
        <a:defRPr sz="2800">
          <a:solidFill>
            <a:srgbClr val="EC9313"/>
          </a:solidFill>
          <a:latin typeface="Arial" charset="0"/>
        </a:defRPr>
      </a:lvl4pPr>
      <a:lvl5pPr algn="l" rtl="0" eaLnBrk="0" fontAlgn="base" hangingPunct="0">
        <a:spcBef>
          <a:spcPct val="0"/>
        </a:spcBef>
        <a:spcAft>
          <a:spcPct val="0"/>
        </a:spcAft>
        <a:defRPr sz="2800">
          <a:solidFill>
            <a:srgbClr val="EC9313"/>
          </a:solidFill>
          <a:latin typeface="Arial" charset="0"/>
        </a:defRPr>
      </a:lvl5pPr>
      <a:lvl6pPr marL="457200" algn="l" rtl="0" fontAlgn="base">
        <a:spcBef>
          <a:spcPct val="0"/>
        </a:spcBef>
        <a:spcAft>
          <a:spcPct val="0"/>
        </a:spcAft>
        <a:defRPr sz="3200" b="1">
          <a:solidFill>
            <a:srgbClr val="EC9313"/>
          </a:solidFill>
          <a:latin typeface="Arial" charset="0"/>
        </a:defRPr>
      </a:lvl6pPr>
      <a:lvl7pPr marL="914400" algn="l" rtl="0" fontAlgn="base">
        <a:spcBef>
          <a:spcPct val="0"/>
        </a:spcBef>
        <a:spcAft>
          <a:spcPct val="0"/>
        </a:spcAft>
        <a:defRPr sz="3200" b="1">
          <a:solidFill>
            <a:srgbClr val="EC9313"/>
          </a:solidFill>
          <a:latin typeface="Arial" charset="0"/>
        </a:defRPr>
      </a:lvl7pPr>
      <a:lvl8pPr marL="1371600" algn="l" rtl="0" fontAlgn="base">
        <a:spcBef>
          <a:spcPct val="0"/>
        </a:spcBef>
        <a:spcAft>
          <a:spcPct val="0"/>
        </a:spcAft>
        <a:defRPr sz="3200" b="1">
          <a:solidFill>
            <a:srgbClr val="EC9313"/>
          </a:solidFill>
          <a:latin typeface="Arial" charset="0"/>
        </a:defRPr>
      </a:lvl8pPr>
      <a:lvl9pPr marL="1828800" algn="l" rtl="0" fontAlgn="base">
        <a:spcBef>
          <a:spcPct val="0"/>
        </a:spcBef>
        <a:spcAft>
          <a:spcPct val="0"/>
        </a:spcAft>
        <a:defRPr sz="3200" b="1">
          <a:solidFill>
            <a:srgbClr val="EC9313"/>
          </a:solidFill>
          <a:latin typeface="Arial" charset="0"/>
        </a:defRPr>
      </a:lvl9pPr>
    </p:titleStyle>
    <p:bodyStyle>
      <a:lvl1pPr marL="269875" indent="-269875" algn="l" rtl="0" eaLnBrk="0" fontAlgn="base" hangingPunct="0">
        <a:lnSpc>
          <a:spcPct val="110000"/>
        </a:lnSpc>
        <a:spcBef>
          <a:spcPct val="20000"/>
        </a:spcBef>
        <a:spcAft>
          <a:spcPct val="0"/>
        </a:spcAft>
        <a:buClr>
          <a:srgbClr val="ED8C01"/>
        </a:buClr>
        <a:buFont typeface="Wingdings" pitchFamily="2" charset="2"/>
        <a:buChar char="§"/>
        <a:defRPr sz="2400">
          <a:solidFill>
            <a:schemeClr val="tx1"/>
          </a:solidFill>
          <a:latin typeface="+mn-lt"/>
          <a:ea typeface="+mn-ea"/>
          <a:cs typeface="+mn-cs"/>
        </a:defRPr>
      </a:lvl1pPr>
      <a:lvl2pPr marL="720725" indent="-271463"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2pPr>
      <a:lvl3pPr marL="1163638" indent="-263525"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3pPr>
      <a:lvl4pPr marL="1614488" indent="-271463"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4pPr>
      <a:lvl5pPr marL="1974850" indent="-180975" algn="l" rtl="0" eaLnBrk="0" fontAlgn="base" hangingPunct="0">
        <a:lnSpc>
          <a:spcPct val="110000"/>
        </a:lnSpc>
        <a:spcBef>
          <a:spcPct val="20000"/>
        </a:spcBef>
        <a:spcAft>
          <a:spcPct val="0"/>
        </a:spcAft>
        <a:buClr>
          <a:srgbClr val="626262"/>
        </a:buClr>
        <a:buFont typeface="Wingdings" pitchFamily="2" charset="2"/>
        <a:buChar char="§"/>
        <a:defRPr sz="2000">
          <a:solidFill>
            <a:schemeClr val="tx1"/>
          </a:solidFill>
          <a:latin typeface="+mn-lt"/>
        </a:defRPr>
      </a:lvl5pPr>
      <a:lvl6pPr marL="24320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6pPr>
      <a:lvl7pPr marL="28892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7pPr>
      <a:lvl8pPr marL="33464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8pPr>
      <a:lvl9pPr marL="38036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241300"/>
            <a:ext cx="856932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err="1" smtClean="0"/>
              <a:t>Titelmasterformat</a:t>
            </a:r>
            <a:r>
              <a:rPr lang="en-US" dirty="0" smtClean="0"/>
              <a:t> upper line here</a:t>
            </a:r>
            <a:br>
              <a:rPr lang="en-US" dirty="0" smtClean="0"/>
            </a:br>
            <a:r>
              <a:rPr lang="en-US" dirty="0" smtClean="0"/>
              <a:t>second line here</a:t>
            </a:r>
          </a:p>
        </p:txBody>
      </p:sp>
      <p:sp>
        <p:nvSpPr>
          <p:cNvPr id="1035" name="Line 11"/>
          <p:cNvSpPr>
            <a:spLocks noChangeShapeType="1"/>
          </p:cNvSpPr>
          <p:nvPr userDrawn="1"/>
        </p:nvSpPr>
        <p:spPr bwMode="auto">
          <a:xfrm flipH="1">
            <a:off x="0" y="6178550"/>
            <a:ext cx="9144000" cy="0"/>
          </a:xfrm>
          <a:prstGeom prst="line">
            <a:avLst/>
          </a:prstGeom>
          <a:noFill/>
          <a:ln w="28575">
            <a:solidFill>
              <a:schemeClr val="bg2">
                <a:lumMod val="40000"/>
                <a:lumOff val="60000"/>
              </a:schemeClr>
            </a:solidFill>
            <a:round/>
            <a:headEnd/>
            <a:tailEnd/>
          </a:ln>
          <a:effectLst/>
        </p:spPr>
        <p:txBody>
          <a:bodyPr/>
          <a:lstStyle/>
          <a:p>
            <a:pPr>
              <a:defRPr/>
            </a:pPr>
            <a:endParaRPr lang="de-DE"/>
          </a:p>
        </p:txBody>
      </p:sp>
      <p:sp>
        <p:nvSpPr>
          <p:cNvPr id="1037" name="Text Box 13"/>
          <p:cNvSpPr txBox="1">
            <a:spLocks noChangeArrowheads="1"/>
          </p:cNvSpPr>
          <p:nvPr userDrawn="1"/>
        </p:nvSpPr>
        <p:spPr bwMode="auto">
          <a:xfrm>
            <a:off x="277812" y="6226266"/>
            <a:ext cx="3532187" cy="528350"/>
          </a:xfrm>
          <a:prstGeom prst="rect">
            <a:avLst/>
          </a:prstGeom>
          <a:noFill/>
          <a:ln w="9525">
            <a:noFill/>
            <a:miter lim="800000"/>
            <a:headEnd/>
            <a:tailEnd/>
          </a:ln>
          <a:effectLst/>
        </p:spPr>
        <p:txBody>
          <a:bodyPr wrap="square">
            <a:spAutoFit/>
          </a:bodyPr>
          <a:lstStyle/>
          <a:p>
            <a:pPr>
              <a:lnSpc>
                <a:spcPts val="1700"/>
              </a:lnSpc>
              <a:defRPr/>
            </a:pPr>
            <a:r>
              <a:rPr lang="en-US" sz="1000" kern="1200" dirty="0" err="1" smtClean="0">
                <a:solidFill>
                  <a:schemeClr val="tx1">
                    <a:lumMod val="65000"/>
                    <a:lumOff val="35000"/>
                  </a:schemeClr>
                </a:solidFill>
                <a:latin typeface="Arial" charset="0"/>
                <a:ea typeface="+mn-ea"/>
                <a:cs typeface="+mn-cs"/>
              </a:rPr>
              <a:t>Meinard</a:t>
            </a:r>
            <a:r>
              <a:rPr lang="en-US" sz="1000" kern="1200" baseline="0" dirty="0" smtClean="0">
                <a:solidFill>
                  <a:schemeClr val="tx1">
                    <a:lumMod val="65000"/>
                    <a:lumOff val="35000"/>
                  </a:schemeClr>
                </a:solidFill>
                <a:latin typeface="Arial" charset="0"/>
                <a:ea typeface="+mn-ea"/>
                <a:cs typeface="+mn-cs"/>
              </a:rPr>
              <a:t> Müller: </a:t>
            </a:r>
            <a:r>
              <a:rPr lang="en-US" sz="1000" kern="1200" dirty="0" smtClean="0">
                <a:solidFill>
                  <a:schemeClr val="tx1">
                    <a:lumMod val="65000"/>
                    <a:lumOff val="35000"/>
                  </a:schemeClr>
                </a:solidFill>
                <a:latin typeface="Arial" charset="0"/>
                <a:ea typeface="+mn-ea"/>
                <a:cs typeface="+mn-cs"/>
              </a:rPr>
              <a:t>Fundamentals of Music Processing</a:t>
            </a:r>
          </a:p>
          <a:p>
            <a:pPr marL="0" marR="0" indent="0" algn="l" defTabSz="914400" rtl="0" eaLnBrk="1" fontAlgn="base" latinLnBrk="0" hangingPunct="1">
              <a:lnSpc>
                <a:spcPts val="1700"/>
              </a:lnSpc>
              <a:spcBef>
                <a:spcPct val="0"/>
              </a:spcBef>
              <a:spcAft>
                <a:spcPct val="0"/>
              </a:spcAft>
              <a:buClrTx/>
              <a:buSzTx/>
              <a:buFontTx/>
              <a:buNone/>
              <a:tabLst/>
              <a:defRPr/>
            </a:pPr>
            <a:r>
              <a:rPr lang="en-US" sz="1000" kern="1200" dirty="0" smtClean="0">
                <a:solidFill>
                  <a:schemeClr val="tx1">
                    <a:lumMod val="65000"/>
                    <a:lumOff val="35000"/>
                  </a:schemeClr>
                </a:solidFill>
                <a:latin typeface="Arial" charset="0"/>
                <a:ea typeface="+mn-ea"/>
                <a:cs typeface="+mn-cs"/>
              </a:rPr>
              <a:t>© Springer </a:t>
            </a:r>
            <a:r>
              <a:rPr lang="de-DE" sz="1000" dirty="0" smtClean="0">
                <a:solidFill>
                  <a:schemeClr val="tx1">
                    <a:lumMod val="65000"/>
                    <a:lumOff val="35000"/>
                  </a:schemeClr>
                </a:solidFill>
              </a:rPr>
              <a:t>International </a:t>
            </a:r>
            <a:r>
              <a:rPr lang="de-DE" sz="1000" baseline="0" dirty="0" smtClean="0">
                <a:solidFill>
                  <a:schemeClr val="tx1">
                    <a:lumMod val="65000"/>
                    <a:lumOff val="35000"/>
                  </a:schemeClr>
                </a:solidFill>
              </a:rPr>
              <a:t> </a:t>
            </a:r>
            <a:r>
              <a:rPr lang="de-DE" sz="1000" dirty="0" smtClean="0">
                <a:solidFill>
                  <a:schemeClr val="tx1">
                    <a:lumMod val="65000"/>
                    <a:lumOff val="35000"/>
                  </a:schemeClr>
                </a:solidFill>
              </a:rPr>
              <a:t>Publishing </a:t>
            </a:r>
            <a:r>
              <a:rPr lang="de-DE" sz="1000" dirty="0" err="1" smtClean="0">
                <a:solidFill>
                  <a:schemeClr val="tx1">
                    <a:lumMod val="65000"/>
                    <a:lumOff val="35000"/>
                  </a:schemeClr>
                </a:solidFill>
              </a:rPr>
              <a:t>Switzerland</a:t>
            </a:r>
            <a:r>
              <a:rPr lang="en-US" sz="1000" kern="1200" dirty="0" smtClean="0">
                <a:solidFill>
                  <a:schemeClr val="tx1">
                    <a:lumMod val="65000"/>
                    <a:lumOff val="35000"/>
                  </a:schemeClr>
                </a:solidFill>
                <a:latin typeface="Arial" charset="0"/>
                <a:ea typeface="+mn-ea"/>
                <a:cs typeface="+mn-cs"/>
              </a:rPr>
              <a:t>, 2015</a:t>
            </a:r>
          </a:p>
        </p:txBody>
      </p:sp>
      <p:sp>
        <p:nvSpPr>
          <p:cNvPr id="9" name="Text Box 13"/>
          <p:cNvSpPr txBox="1">
            <a:spLocks noChangeArrowheads="1"/>
          </p:cNvSpPr>
          <p:nvPr userDrawn="1"/>
        </p:nvSpPr>
        <p:spPr bwMode="auto">
          <a:xfrm>
            <a:off x="4681536" y="6231753"/>
            <a:ext cx="4214361" cy="503023"/>
          </a:xfrm>
          <a:prstGeom prst="rect">
            <a:avLst/>
          </a:prstGeom>
          <a:noFill/>
          <a:ln w="9525">
            <a:noFill/>
            <a:miter lim="800000"/>
            <a:headEnd/>
            <a:tailEnd/>
          </a:ln>
          <a:effectLst/>
        </p:spPr>
        <p:txBody>
          <a:bodyPr wrap="square">
            <a:spAutoFit/>
          </a:bodyPr>
          <a:lstStyle/>
          <a:p>
            <a:pPr marL="0" marR="0" indent="0" algn="r" defTabSz="914400" rtl="0" eaLnBrk="1" fontAlgn="base" latinLnBrk="0" hangingPunct="1">
              <a:lnSpc>
                <a:spcPts val="1700"/>
              </a:lnSpc>
              <a:spcBef>
                <a:spcPct val="0"/>
              </a:spcBef>
              <a:spcAft>
                <a:spcPct val="0"/>
              </a:spcAft>
              <a:buClrTx/>
              <a:buSzTx/>
              <a:buFontTx/>
              <a:buNone/>
              <a:tabLst/>
              <a:defRPr/>
            </a:pPr>
            <a:r>
              <a:rPr lang="en-US" sz="1000" kern="1200" dirty="0" smtClean="0">
                <a:solidFill>
                  <a:schemeClr val="tx1">
                    <a:lumMod val="65000"/>
                    <a:lumOff val="35000"/>
                  </a:schemeClr>
                </a:solidFill>
                <a:latin typeface="Arial" charset="0"/>
                <a:ea typeface="+mn-ea"/>
                <a:cs typeface="+mn-cs"/>
              </a:rPr>
              <a:t>Chapter 6: Tempo and Beat Tracking</a:t>
            </a:r>
          </a:p>
          <a:p>
            <a:pPr marL="0" marR="0" indent="0" algn="r" defTabSz="914400" rtl="0" eaLnBrk="1" fontAlgn="base" latinLnBrk="0" hangingPunct="1">
              <a:lnSpc>
                <a:spcPts val="1700"/>
              </a:lnSpc>
              <a:spcBef>
                <a:spcPct val="0"/>
              </a:spcBef>
              <a:spcAft>
                <a:spcPct val="0"/>
              </a:spcAft>
              <a:buClrTx/>
              <a:buSzTx/>
              <a:buFontTx/>
              <a:buNone/>
              <a:tabLst/>
              <a:defRPr/>
            </a:pPr>
            <a:r>
              <a:rPr lang="en-US" sz="1000" kern="1200" dirty="0" smtClean="0">
                <a:solidFill>
                  <a:schemeClr val="tx1">
                    <a:lumMod val="65000"/>
                    <a:lumOff val="35000"/>
                  </a:schemeClr>
                </a:solidFill>
                <a:latin typeface="Arial" charset="0"/>
                <a:ea typeface="+mn-ea"/>
                <a:cs typeface="+mn-cs"/>
              </a:rPr>
              <a:t>Slide </a:t>
            </a:r>
            <a:r>
              <a:rPr lang="en-US" sz="1000" kern="1200" baseline="0" dirty="0" smtClean="0">
                <a:solidFill>
                  <a:schemeClr val="tx1">
                    <a:lumMod val="65000"/>
                    <a:lumOff val="35000"/>
                  </a:schemeClr>
                </a:solidFill>
                <a:latin typeface="Arial" charset="0"/>
                <a:ea typeface="+mn-ea"/>
                <a:cs typeface="+mn-cs"/>
              </a:rPr>
              <a:t> </a:t>
            </a:r>
            <a:fld id="{782BC965-5642-458D-B384-0F50C1C1F05B}" type="slidenum">
              <a:rPr lang="en-US" sz="1000" smtClean="0">
                <a:solidFill>
                  <a:schemeClr val="tx1">
                    <a:lumMod val="65000"/>
                    <a:lumOff val="35000"/>
                  </a:schemeClr>
                </a:solidFill>
                <a:latin typeface="+mn-lt"/>
              </a:rPr>
              <a:pPr marL="0" marR="0" indent="0" algn="r" defTabSz="914400" rtl="0" eaLnBrk="1" fontAlgn="base" latinLnBrk="0" hangingPunct="1">
                <a:lnSpc>
                  <a:spcPts val="1700"/>
                </a:lnSpc>
                <a:spcBef>
                  <a:spcPct val="0"/>
                </a:spcBef>
                <a:spcAft>
                  <a:spcPct val="0"/>
                </a:spcAft>
                <a:buClrTx/>
                <a:buSzTx/>
                <a:buFontTx/>
                <a:buNone/>
                <a:tabLst/>
                <a:defRPr/>
              </a:pPr>
              <a:t>‹#›</a:t>
            </a:fld>
            <a:endParaRPr lang="en-US" sz="1000" dirty="0">
              <a:solidFill>
                <a:schemeClr val="tx1">
                  <a:lumMod val="65000"/>
                  <a:lumOff val="35000"/>
                </a:schemeClr>
              </a:solidFill>
              <a:latin typeface="+mn-lt"/>
            </a:endParaRPr>
          </a:p>
        </p:txBody>
      </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0" r:id="rId1"/>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1">
              <a:lumMod val="65000"/>
              <a:lumOff val="35000"/>
            </a:schemeClr>
          </a:solidFill>
          <a:latin typeface="+mj-lt"/>
          <a:ea typeface="+mj-ea"/>
          <a:cs typeface="+mj-cs"/>
        </a:defRPr>
      </a:lvl1pPr>
      <a:lvl2pPr algn="l" rtl="0" eaLnBrk="0" fontAlgn="base" hangingPunct="0">
        <a:spcBef>
          <a:spcPct val="0"/>
        </a:spcBef>
        <a:spcAft>
          <a:spcPct val="0"/>
        </a:spcAft>
        <a:defRPr sz="2800">
          <a:solidFill>
            <a:srgbClr val="EC9313"/>
          </a:solidFill>
          <a:latin typeface="Arial" charset="0"/>
        </a:defRPr>
      </a:lvl2pPr>
      <a:lvl3pPr algn="l" rtl="0" eaLnBrk="0" fontAlgn="base" hangingPunct="0">
        <a:spcBef>
          <a:spcPct val="0"/>
        </a:spcBef>
        <a:spcAft>
          <a:spcPct val="0"/>
        </a:spcAft>
        <a:defRPr sz="2800">
          <a:solidFill>
            <a:srgbClr val="EC9313"/>
          </a:solidFill>
          <a:latin typeface="Arial" charset="0"/>
        </a:defRPr>
      </a:lvl3pPr>
      <a:lvl4pPr algn="l" rtl="0" eaLnBrk="0" fontAlgn="base" hangingPunct="0">
        <a:spcBef>
          <a:spcPct val="0"/>
        </a:spcBef>
        <a:spcAft>
          <a:spcPct val="0"/>
        </a:spcAft>
        <a:defRPr sz="2800">
          <a:solidFill>
            <a:srgbClr val="EC9313"/>
          </a:solidFill>
          <a:latin typeface="Arial" charset="0"/>
        </a:defRPr>
      </a:lvl4pPr>
      <a:lvl5pPr algn="l" rtl="0" eaLnBrk="0" fontAlgn="base" hangingPunct="0">
        <a:spcBef>
          <a:spcPct val="0"/>
        </a:spcBef>
        <a:spcAft>
          <a:spcPct val="0"/>
        </a:spcAft>
        <a:defRPr sz="2800">
          <a:solidFill>
            <a:srgbClr val="EC9313"/>
          </a:solidFill>
          <a:latin typeface="Arial" charset="0"/>
        </a:defRPr>
      </a:lvl5pPr>
      <a:lvl6pPr marL="457200" algn="l" rtl="0" fontAlgn="base">
        <a:spcBef>
          <a:spcPct val="0"/>
        </a:spcBef>
        <a:spcAft>
          <a:spcPct val="0"/>
        </a:spcAft>
        <a:defRPr sz="3200" b="1">
          <a:solidFill>
            <a:srgbClr val="EC9313"/>
          </a:solidFill>
          <a:latin typeface="Arial" charset="0"/>
        </a:defRPr>
      </a:lvl6pPr>
      <a:lvl7pPr marL="914400" algn="l" rtl="0" fontAlgn="base">
        <a:spcBef>
          <a:spcPct val="0"/>
        </a:spcBef>
        <a:spcAft>
          <a:spcPct val="0"/>
        </a:spcAft>
        <a:defRPr sz="3200" b="1">
          <a:solidFill>
            <a:srgbClr val="EC9313"/>
          </a:solidFill>
          <a:latin typeface="Arial" charset="0"/>
        </a:defRPr>
      </a:lvl7pPr>
      <a:lvl8pPr marL="1371600" algn="l" rtl="0" fontAlgn="base">
        <a:spcBef>
          <a:spcPct val="0"/>
        </a:spcBef>
        <a:spcAft>
          <a:spcPct val="0"/>
        </a:spcAft>
        <a:defRPr sz="3200" b="1">
          <a:solidFill>
            <a:srgbClr val="EC9313"/>
          </a:solidFill>
          <a:latin typeface="Arial" charset="0"/>
        </a:defRPr>
      </a:lvl8pPr>
      <a:lvl9pPr marL="1828800" algn="l" rtl="0" fontAlgn="base">
        <a:spcBef>
          <a:spcPct val="0"/>
        </a:spcBef>
        <a:spcAft>
          <a:spcPct val="0"/>
        </a:spcAft>
        <a:defRPr sz="3200" b="1">
          <a:solidFill>
            <a:srgbClr val="EC9313"/>
          </a:solidFill>
          <a:latin typeface="Arial" charset="0"/>
        </a:defRPr>
      </a:lvl9pPr>
    </p:titleStyle>
    <p:bodyStyle>
      <a:lvl1pPr marL="269875" indent="-269875" algn="l" rtl="0" eaLnBrk="0" fontAlgn="base" hangingPunct="0">
        <a:lnSpc>
          <a:spcPct val="110000"/>
        </a:lnSpc>
        <a:spcBef>
          <a:spcPct val="20000"/>
        </a:spcBef>
        <a:spcAft>
          <a:spcPct val="0"/>
        </a:spcAft>
        <a:buClr>
          <a:srgbClr val="ED8C01"/>
        </a:buClr>
        <a:buFont typeface="Wingdings" pitchFamily="2" charset="2"/>
        <a:buChar char="§"/>
        <a:defRPr sz="2400">
          <a:solidFill>
            <a:schemeClr val="tx1"/>
          </a:solidFill>
          <a:latin typeface="+mn-lt"/>
          <a:ea typeface="+mn-ea"/>
          <a:cs typeface="+mn-cs"/>
        </a:defRPr>
      </a:lvl1pPr>
      <a:lvl2pPr marL="720725" indent="-271463"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2pPr>
      <a:lvl3pPr marL="1163638" indent="-263525"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3pPr>
      <a:lvl4pPr marL="1614488" indent="-271463"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4pPr>
      <a:lvl5pPr marL="1974850" indent="-180975" algn="l" rtl="0" eaLnBrk="0" fontAlgn="base" hangingPunct="0">
        <a:lnSpc>
          <a:spcPct val="110000"/>
        </a:lnSpc>
        <a:spcBef>
          <a:spcPct val="20000"/>
        </a:spcBef>
        <a:spcAft>
          <a:spcPct val="0"/>
        </a:spcAft>
        <a:buClr>
          <a:srgbClr val="707070"/>
        </a:buClr>
        <a:buFont typeface="Wingdings" pitchFamily="2" charset="2"/>
        <a:buChar char="§"/>
        <a:defRPr sz="2000">
          <a:solidFill>
            <a:schemeClr val="tx1"/>
          </a:solidFill>
          <a:latin typeface="+mn-lt"/>
        </a:defRPr>
      </a:lvl5pPr>
      <a:lvl6pPr marL="24320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6pPr>
      <a:lvl7pPr marL="28892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7pPr>
      <a:lvl8pPr marL="33464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8pPr>
      <a:lvl9pPr marL="3803650" indent="-133350" algn="l" rtl="0" fontAlgn="base">
        <a:spcBef>
          <a:spcPct val="20000"/>
        </a:spcBef>
        <a:spcAft>
          <a:spcPct val="0"/>
        </a:spcAft>
        <a:buClr>
          <a:srgbClr val="62626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3405"/>
            <a:ext cx="9144000" cy="1470025"/>
          </a:xfrm>
        </p:spPr>
        <p:txBody>
          <a:bodyPr/>
          <a:lstStyle/>
          <a:p>
            <a:r>
              <a:rPr lang="en-US" sz="3600" dirty="0" smtClean="0"/>
              <a:t>Fundamentals of Music Processing</a:t>
            </a:r>
            <a:endParaRPr lang="en-US" sz="3600" dirty="0"/>
          </a:p>
        </p:txBody>
      </p:sp>
      <p:sp>
        <p:nvSpPr>
          <p:cNvPr id="3" name="Content Placeholder 2"/>
          <p:cNvSpPr>
            <a:spLocks noGrp="1"/>
          </p:cNvSpPr>
          <p:nvPr>
            <p:ph sz="quarter" idx="10"/>
          </p:nvPr>
        </p:nvSpPr>
        <p:spPr>
          <a:xfrm>
            <a:off x="1371600" y="2499462"/>
            <a:ext cx="6400800" cy="460035"/>
          </a:xfrm>
        </p:spPr>
        <p:txBody>
          <a:bodyPr/>
          <a:lstStyle/>
          <a:p>
            <a:r>
              <a:rPr lang="de-DE" dirty="0"/>
              <a:t>Chapter 6: Tempo </a:t>
            </a:r>
            <a:r>
              <a:rPr lang="de-DE" dirty="0" err="1"/>
              <a:t>and</a:t>
            </a:r>
            <a:r>
              <a:rPr lang="de-DE" dirty="0"/>
              <a:t> Beat Tracking</a:t>
            </a:r>
            <a:endParaRPr lang="en-US" dirty="0"/>
          </a:p>
        </p:txBody>
      </p:sp>
      <p:sp>
        <p:nvSpPr>
          <p:cNvPr id="4" name="Content Placeholder 3"/>
          <p:cNvSpPr>
            <a:spLocks noGrp="1"/>
          </p:cNvSpPr>
          <p:nvPr>
            <p:ph sz="quarter" idx="11"/>
          </p:nvPr>
        </p:nvSpPr>
        <p:spPr>
          <a:xfrm>
            <a:off x="366712" y="3511184"/>
            <a:ext cx="8453438" cy="457200"/>
          </a:xfrm>
        </p:spPr>
        <p:txBody>
          <a:bodyPr/>
          <a:lstStyle/>
          <a:p>
            <a:r>
              <a:rPr lang="en-US" dirty="0" err="1" smtClean="0"/>
              <a:t>Meinard</a:t>
            </a:r>
            <a:r>
              <a:rPr lang="en-US" dirty="0" smtClean="0"/>
              <a:t> Müller</a:t>
            </a:r>
            <a:endParaRPr lang="en-US" dirty="0"/>
          </a:p>
        </p:txBody>
      </p:sp>
      <p:sp>
        <p:nvSpPr>
          <p:cNvPr id="5" name="Content Placeholder 3"/>
          <p:cNvSpPr>
            <a:spLocks noGrp="1"/>
          </p:cNvSpPr>
          <p:nvPr>
            <p:ph sz="quarter" idx="11"/>
          </p:nvPr>
        </p:nvSpPr>
        <p:spPr>
          <a:xfrm>
            <a:off x="373972" y="3924836"/>
            <a:ext cx="8453438" cy="457200"/>
          </a:xfrm>
        </p:spPr>
        <p:txBody>
          <a:bodyPr/>
          <a:lstStyle/>
          <a:p>
            <a:r>
              <a:rPr lang="en-US" dirty="0" smtClean="0"/>
              <a:t>International Audio Laboratories Erlangen</a:t>
            </a:r>
            <a:endParaRPr lang="en-US" dirty="0"/>
          </a:p>
        </p:txBody>
      </p:sp>
      <p:sp>
        <p:nvSpPr>
          <p:cNvPr id="7" name="AutoShape 4" descr="Image result for Springer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8" name="AutoShape 6" descr="Image result for Springer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1" name="Picture 8" descr="Springer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400" y="5789121"/>
            <a:ext cx="2273300" cy="8411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stretch>
            <a:fillRect/>
          </a:stretch>
        </p:blipFill>
        <p:spPr>
          <a:xfrm>
            <a:off x="7175499" y="5770985"/>
            <a:ext cx="1725413" cy="859257"/>
          </a:xfrm>
          <a:prstGeom prst="rect">
            <a:avLst/>
          </a:prstGeom>
        </p:spPr>
      </p:pic>
      <p:sp>
        <p:nvSpPr>
          <p:cNvPr id="13" name="Content Placeholder 3"/>
          <p:cNvSpPr>
            <a:spLocks noGrp="1"/>
          </p:cNvSpPr>
          <p:nvPr>
            <p:ph sz="quarter" idx="11"/>
          </p:nvPr>
        </p:nvSpPr>
        <p:spPr>
          <a:xfrm>
            <a:off x="366712" y="4539884"/>
            <a:ext cx="8453438" cy="457200"/>
          </a:xfrm>
        </p:spPr>
        <p:txBody>
          <a:bodyPr/>
          <a:lstStyle/>
          <a:p>
            <a:r>
              <a:rPr lang="en-US" sz="2000" dirty="0" smtClean="0">
                <a:latin typeface="Arial" panose="020B0604020202020204" pitchFamily="34" charset="0"/>
                <a:cs typeface="Arial" panose="020B0604020202020204" pitchFamily="34" charset="0"/>
              </a:rPr>
              <a:t>www.music-processing.de</a:t>
            </a:r>
            <a:endParaRPr lang="en-U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6.1 </a:t>
            </a:r>
            <a:r>
              <a:rPr lang="de-DE" dirty="0" err="1"/>
              <a:t>Onset</a:t>
            </a:r>
            <a:r>
              <a:rPr lang="de-DE" dirty="0"/>
              <a:t> </a:t>
            </a:r>
            <a:r>
              <a:rPr lang="de-DE" dirty="0" err="1"/>
              <a:t>Detection</a:t>
            </a:r>
            <a:endParaRPr lang="de-DE" dirty="0"/>
          </a:p>
        </p:txBody>
      </p:sp>
      <p:sp>
        <p:nvSpPr>
          <p:cNvPr id="3" name="Text Placeholder 2"/>
          <p:cNvSpPr>
            <a:spLocks noGrp="1"/>
          </p:cNvSpPr>
          <p:nvPr>
            <p:ph type="body" sz="quarter" idx="10"/>
          </p:nvPr>
        </p:nvSpPr>
        <p:spPr/>
        <p:txBody>
          <a:bodyPr/>
          <a:lstStyle/>
          <a:p>
            <a:r>
              <a:rPr lang="de-DE" dirty="0" smtClean="0"/>
              <a:t>Fig. 6.3</a:t>
            </a:r>
            <a:endParaRPr lang="de-DE" dirty="0"/>
          </a:p>
        </p:txBody>
      </p:sp>
      <p:pic>
        <p:nvPicPr>
          <p:cNvPr id="5" name="Picture 9" descr="C:\Meinard\Aktuell\Mueller_Book_TenLecturesMusicProcessing\book\Figures_Chapter06_BeatTempo\matlab\BeatTempo_Onset\BeatTempo_Onset_Novelty_Queen_0_WA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4364" y="1221326"/>
            <a:ext cx="6672944" cy="15338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65"/>
          <p:cNvSpPr txBox="1">
            <a:spLocks noChangeArrowheads="1"/>
          </p:cNvSpPr>
          <p:nvPr/>
        </p:nvSpPr>
        <p:spPr bwMode="auto">
          <a:xfrm>
            <a:off x="4256626" y="5713575"/>
            <a:ext cx="1766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800" dirty="0" smtClean="0">
                <a:latin typeface="+mn-lt"/>
                <a:cs typeface="Times New Roman" pitchFamily="18" charset="0"/>
              </a:rPr>
              <a:t>Time (</a:t>
            </a:r>
            <a:r>
              <a:rPr lang="de-DE" altLang="de-DE" sz="1800" dirty="0" err="1" smtClean="0">
                <a:latin typeface="+mn-lt"/>
                <a:cs typeface="Times New Roman" pitchFamily="18" charset="0"/>
              </a:rPr>
              <a:t>seconds</a:t>
            </a:r>
            <a:r>
              <a:rPr lang="de-DE" altLang="de-DE" sz="1800" dirty="0" smtClean="0">
                <a:latin typeface="+mn-lt"/>
                <a:cs typeface="Times New Roman" pitchFamily="18" charset="0"/>
              </a:rPr>
              <a:t>)</a:t>
            </a:r>
            <a:endParaRPr lang="de-DE" altLang="de-DE" sz="1800" dirty="0">
              <a:latin typeface="+mn-lt"/>
              <a:cs typeface="Times New Roman" pitchFamily="18" charset="0"/>
            </a:endParaRPr>
          </a:p>
        </p:txBody>
      </p:sp>
      <p:pic>
        <p:nvPicPr>
          <p:cNvPr id="5837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364" y="4735210"/>
            <a:ext cx="6675660" cy="100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3" descr="C:\Meinard\Aktuell\Mueller_Book_TenLecturesMusicProcessing\book\Figures_Chapter06_BeatTempo\matlab\BeatTempo_Onset\BeatTempo_Onset_Novelty_Queen_1_Energ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365" y="2842654"/>
            <a:ext cx="6672946" cy="179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229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6.1 </a:t>
            </a:r>
            <a:r>
              <a:rPr lang="de-DE" dirty="0" err="1"/>
              <a:t>Onset</a:t>
            </a:r>
            <a:r>
              <a:rPr lang="de-DE" dirty="0"/>
              <a:t> </a:t>
            </a:r>
            <a:r>
              <a:rPr lang="de-DE" dirty="0" err="1"/>
              <a:t>Detection</a:t>
            </a:r>
            <a:endParaRPr lang="de-DE" dirty="0"/>
          </a:p>
        </p:txBody>
      </p:sp>
      <p:sp>
        <p:nvSpPr>
          <p:cNvPr id="3" name="Text Placeholder 2"/>
          <p:cNvSpPr>
            <a:spLocks noGrp="1"/>
          </p:cNvSpPr>
          <p:nvPr>
            <p:ph type="body" sz="quarter" idx="10"/>
          </p:nvPr>
        </p:nvSpPr>
        <p:spPr/>
        <p:txBody>
          <a:bodyPr/>
          <a:lstStyle/>
          <a:p>
            <a:r>
              <a:rPr lang="de-DE" dirty="0" smtClean="0"/>
              <a:t>Fig. 6.3</a:t>
            </a:r>
            <a:endParaRPr lang="de-DE" dirty="0"/>
          </a:p>
        </p:txBody>
      </p:sp>
      <p:pic>
        <p:nvPicPr>
          <p:cNvPr id="5" name="Picture 9" descr="C:\Meinard\Aktuell\Mueller_Book_TenLecturesMusicProcessing\book\Figures_Chapter06_BeatTempo\matlab\BeatTempo_Onset\BeatTempo_Onset_Novelty_Queen_0_WA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4364" y="1221326"/>
            <a:ext cx="6672944" cy="15338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descr="C:\Meinard\Aktuell\Mueller_Book_TenLecturesMusicProcessing\book\Figures_Chapter06_BeatTempo\matlab\BeatTempo_Onset\BeatTempo_Onset_Novelty_Queen_2_Dif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365" y="2842654"/>
            <a:ext cx="6672946" cy="17982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65"/>
          <p:cNvSpPr txBox="1">
            <a:spLocks noChangeArrowheads="1"/>
          </p:cNvSpPr>
          <p:nvPr/>
        </p:nvSpPr>
        <p:spPr bwMode="auto">
          <a:xfrm>
            <a:off x="4256626" y="5713575"/>
            <a:ext cx="1766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800" dirty="0" smtClean="0">
                <a:latin typeface="+mn-lt"/>
                <a:cs typeface="Times New Roman" pitchFamily="18" charset="0"/>
              </a:rPr>
              <a:t>Time (</a:t>
            </a:r>
            <a:r>
              <a:rPr lang="de-DE" altLang="de-DE" sz="1800" dirty="0" err="1" smtClean="0">
                <a:latin typeface="+mn-lt"/>
                <a:cs typeface="Times New Roman" pitchFamily="18" charset="0"/>
              </a:rPr>
              <a:t>seconds</a:t>
            </a:r>
            <a:r>
              <a:rPr lang="de-DE" altLang="de-DE" sz="1800" dirty="0" smtClean="0">
                <a:latin typeface="+mn-lt"/>
                <a:cs typeface="Times New Roman" pitchFamily="18" charset="0"/>
              </a:rPr>
              <a:t>)</a:t>
            </a:r>
            <a:endParaRPr lang="de-DE" altLang="de-DE" sz="1800" dirty="0">
              <a:latin typeface="+mn-lt"/>
              <a:cs typeface="Times New Roman" pitchFamily="18" charset="0"/>
            </a:endParaRPr>
          </a:p>
        </p:txBody>
      </p:sp>
      <p:pic>
        <p:nvPicPr>
          <p:cNvPr id="5837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364" y="4735210"/>
            <a:ext cx="6675660" cy="100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5833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6.1 </a:t>
            </a:r>
            <a:r>
              <a:rPr lang="de-DE" dirty="0" err="1"/>
              <a:t>Onset</a:t>
            </a:r>
            <a:r>
              <a:rPr lang="de-DE" dirty="0"/>
              <a:t> </a:t>
            </a:r>
            <a:r>
              <a:rPr lang="de-DE" dirty="0" err="1"/>
              <a:t>Detection</a:t>
            </a:r>
            <a:endParaRPr lang="de-DE" dirty="0"/>
          </a:p>
        </p:txBody>
      </p:sp>
      <p:sp>
        <p:nvSpPr>
          <p:cNvPr id="3" name="Text Placeholder 2"/>
          <p:cNvSpPr>
            <a:spLocks noGrp="1"/>
          </p:cNvSpPr>
          <p:nvPr>
            <p:ph type="body" sz="quarter" idx="10"/>
          </p:nvPr>
        </p:nvSpPr>
        <p:spPr/>
        <p:txBody>
          <a:bodyPr/>
          <a:lstStyle/>
          <a:p>
            <a:r>
              <a:rPr lang="de-DE" dirty="0" smtClean="0"/>
              <a:t>Fig. 6.3</a:t>
            </a:r>
            <a:endParaRPr lang="de-DE" dirty="0"/>
          </a:p>
        </p:txBody>
      </p:sp>
      <p:pic>
        <p:nvPicPr>
          <p:cNvPr id="5" name="Picture 9" descr="C:\Meinard\Aktuell\Mueller_Book_TenLecturesMusicProcessing\book\Figures_Chapter06_BeatTempo\matlab\BeatTempo_Onset\BeatTempo_Onset_Novelty_Queen_0_WA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4364" y="1221326"/>
            <a:ext cx="6672944" cy="15338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65"/>
          <p:cNvSpPr txBox="1">
            <a:spLocks noChangeArrowheads="1"/>
          </p:cNvSpPr>
          <p:nvPr/>
        </p:nvSpPr>
        <p:spPr bwMode="auto">
          <a:xfrm>
            <a:off x="4256626" y="5713575"/>
            <a:ext cx="1766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800" dirty="0" smtClean="0">
                <a:latin typeface="+mn-lt"/>
                <a:cs typeface="Times New Roman" pitchFamily="18" charset="0"/>
              </a:rPr>
              <a:t>Time (</a:t>
            </a:r>
            <a:r>
              <a:rPr lang="de-DE" altLang="de-DE" sz="1800" dirty="0" err="1" smtClean="0">
                <a:latin typeface="+mn-lt"/>
                <a:cs typeface="Times New Roman" pitchFamily="18" charset="0"/>
              </a:rPr>
              <a:t>seconds</a:t>
            </a:r>
            <a:r>
              <a:rPr lang="de-DE" altLang="de-DE" sz="1800" dirty="0" smtClean="0">
                <a:latin typeface="+mn-lt"/>
                <a:cs typeface="Times New Roman" pitchFamily="18" charset="0"/>
              </a:rPr>
              <a:t>)</a:t>
            </a:r>
            <a:endParaRPr lang="de-DE" altLang="de-DE" sz="1800" dirty="0">
              <a:latin typeface="+mn-lt"/>
              <a:cs typeface="Times New Roman" pitchFamily="18" charset="0"/>
            </a:endParaRPr>
          </a:p>
        </p:txBody>
      </p:sp>
      <p:pic>
        <p:nvPicPr>
          <p:cNvPr id="5837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364" y="4735210"/>
            <a:ext cx="6675660" cy="100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2" descr="C:\Meinard\Aktuell\Mueller_Book_TenLecturesMusicProcessing\book\Figures_Chapter06_BeatTempo\matlab\BeatTempo_Onset\BeatTempo_Onset_Novelty_Queen_3_Po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365" y="2842654"/>
            <a:ext cx="6672946" cy="179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477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6.1 </a:t>
            </a:r>
            <a:r>
              <a:rPr lang="de-DE" dirty="0" err="1"/>
              <a:t>Onset</a:t>
            </a:r>
            <a:r>
              <a:rPr lang="de-DE" dirty="0"/>
              <a:t> </a:t>
            </a:r>
            <a:r>
              <a:rPr lang="de-DE" dirty="0" err="1"/>
              <a:t>Detection</a:t>
            </a:r>
            <a:endParaRPr lang="de-DE" dirty="0"/>
          </a:p>
        </p:txBody>
      </p:sp>
      <p:sp>
        <p:nvSpPr>
          <p:cNvPr id="3" name="Text Placeholder 2"/>
          <p:cNvSpPr>
            <a:spLocks noGrp="1"/>
          </p:cNvSpPr>
          <p:nvPr>
            <p:ph type="body" sz="quarter" idx="10"/>
          </p:nvPr>
        </p:nvSpPr>
        <p:spPr/>
        <p:txBody>
          <a:bodyPr/>
          <a:lstStyle/>
          <a:p>
            <a:r>
              <a:rPr lang="de-DE" dirty="0" smtClean="0"/>
              <a:t>Fig. 6.3</a:t>
            </a:r>
            <a:endParaRPr lang="de-DE" dirty="0"/>
          </a:p>
        </p:txBody>
      </p:sp>
      <p:pic>
        <p:nvPicPr>
          <p:cNvPr id="5" name="Picture 9" descr="C:\Meinard\Aktuell\Mueller_Book_TenLecturesMusicProcessing\book\Figures_Chapter06_BeatTempo\matlab\BeatTempo_Onset\BeatTempo_Onset_Novelty_Queen_0_WA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4364" y="1221326"/>
            <a:ext cx="6672944" cy="15338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65"/>
          <p:cNvSpPr txBox="1">
            <a:spLocks noChangeArrowheads="1"/>
          </p:cNvSpPr>
          <p:nvPr/>
        </p:nvSpPr>
        <p:spPr bwMode="auto">
          <a:xfrm>
            <a:off x="4256626" y="5713575"/>
            <a:ext cx="17662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800" dirty="0" smtClean="0">
                <a:latin typeface="+mn-lt"/>
                <a:cs typeface="Times New Roman" pitchFamily="18" charset="0"/>
              </a:rPr>
              <a:t>Time (</a:t>
            </a:r>
            <a:r>
              <a:rPr lang="de-DE" altLang="de-DE" sz="1800" dirty="0" err="1" smtClean="0">
                <a:latin typeface="+mn-lt"/>
                <a:cs typeface="Times New Roman" pitchFamily="18" charset="0"/>
              </a:rPr>
              <a:t>seconds</a:t>
            </a:r>
            <a:r>
              <a:rPr lang="de-DE" altLang="de-DE" sz="1800" dirty="0" smtClean="0">
                <a:latin typeface="+mn-lt"/>
                <a:cs typeface="Times New Roman" pitchFamily="18" charset="0"/>
              </a:rPr>
              <a:t>)</a:t>
            </a:r>
            <a:endParaRPr lang="de-DE" altLang="de-DE" sz="1800" dirty="0">
              <a:latin typeface="+mn-lt"/>
              <a:cs typeface="Times New Roman" pitchFamily="18" charset="0"/>
            </a:endParaRPr>
          </a:p>
        </p:txBody>
      </p:sp>
      <p:pic>
        <p:nvPicPr>
          <p:cNvPr id="5837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4364" y="4735210"/>
            <a:ext cx="6675660" cy="100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Z:\Private\Publications\Mueller_Book_TenLecturesMusicProcessing\book\Figures_Chapter06_BeatTempo\matlab\BeatTempo_Onset\BeatTempo_Onset_Novelty_Queen_5_LogPo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4365" y="2842654"/>
            <a:ext cx="6672944" cy="1798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229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6.1 </a:t>
            </a:r>
            <a:r>
              <a:rPr lang="de-DE" dirty="0" err="1"/>
              <a:t>Onset</a:t>
            </a:r>
            <a:r>
              <a:rPr lang="de-DE" dirty="0"/>
              <a:t> </a:t>
            </a:r>
            <a:r>
              <a:rPr lang="de-DE" dirty="0" err="1"/>
              <a:t>Detection</a:t>
            </a:r>
            <a:endParaRPr lang="de-DE" dirty="0"/>
          </a:p>
        </p:txBody>
      </p:sp>
      <p:sp>
        <p:nvSpPr>
          <p:cNvPr id="3" name="Text Placeholder 2"/>
          <p:cNvSpPr>
            <a:spLocks noGrp="1"/>
          </p:cNvSpPr>
          <p:nvPr>
            <p:ph type="body" sz="quarter" idx="10"/>
          </p:nvPr>
        </p:nvSpPr>
        <p:spPr/>
        <p:txBody>
          <a:bodyPr/>
          <a:lstStyle/>
          <a:p>
            <a:r>
              <a:rPr lang="de-DE" dirty="0" smtClean="0"/>
              <a:t>Fig. 6.4</a:t>
            </a:r>
            <a:endParaRPr lang="de-DE" dirty="0"/>
          </a:p>
        </p:txBody>
      </p:sp>
      <p:pic>
        <p:nvPicPr>
          <p:cNvPr id="147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8700" y="2349499"/>
            <a:ext cx="2873803" cy="2502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74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0" y="2349499"/>
            <a:ext cx="2873803" cy="2502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746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300" y="2349499"/>
            <a:ext cx="2873803" cy="2502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656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6.1 </a:t>
            </a:r>
            <a:r>
              <a:rPr lang="de-DE" dirty="0" err="1"/>
              <a:t>Onset</a:t>
            </a:r>
            <a:r>
              <a:rPr lang="de-DE" dirty="0"/>
              <a:t> </a:t>
            </a:r>
            <a:r>
              <a:rPr lang="de-DE" dirty="0" err="1"/>
              <a:t>Detection</a:t>
            </a:r>
            <a:endParaRPr lang="de-DE" dirty="0"/>
          </a:p>
        </p:txBody>
      </p:sp>
      <p:sp>
        <p:nvSpPr>
          <p:cNvPr id="3" name="Text Placeholder 2"/>
          <p:cNvSpPr>
            <a:spLocks noGrp="1"/>
          </p:cNvSpPr>
          <p:nvPr>
            <p:ph type="body" sz="quarter" idx="10"/>
          </p:nvPr>
        </p:nvSpPr>
        <p:spPr/>
        <p:txBody>
          <a:bodyPr/>
          <a:lstStyle/>
          <a:p>
            <a:r>
              <a:rPr lang="de-DE" dirty="0" smtClean="0"/>
              <a:t>Fig. 6.5</a:t>
            </a:r>
            <a:endParaRPr lang="de-DE" dirty="0"/>
          </a:p>
        </p:txBody>
      </p:sp>
      <p:pic>
        <p:nvPicPr>
          <p:cNvPr id="148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42" y="1714500"/>
            <a:ext cx="8905958" cy="375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656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6.1 </a:t>
            </a:r>
            <a:r>
              <a:rPr lang="de-DE" dirty="0" err="1"/>
              <a:t>Onset</a:t>
            </a:r>
            <a:r>
              <a:rPr lang="de-DE" dirty="0"/>
              <a:t> </a:t>
            </a:r>
            <a:r>
              <a:rPr lang="de-DE" dirty="0" err="1"/>
              <a:t>Detection</a:t>
            </a:r>
            <a:endParaRPr lang="de-DE" dirty="0"/>
          </a:p>
        </p:txBody>
      </p:sp>
      <p:sp>
        <p:nvSpPr>
          <p:cNvPr id="3" name="Text Placeholder 2"/>
          <p:cNvSpPr>
            <a:spLocks noGrp="1"/>
          </p:cNvSpPr>
          <p:nvPr>
            <p:ph type="body" sz="quarter" idx="10"/>
          </p:nvPr>
        </p:nvSpPr>
        <p:spPr/>
        <p:txBody>
          <a:bodyPr/>
          <a:lstStyle/>
          <a:p>
            <a:r>
              <a:rPr lang="de-DE" dirty="0" smtClean="0"/>
              <a:t>Fig. 6.5</a:t>
            </a:r>
            <a:endParaRPr lang="de-DE" dirty="0"/>
          </a:p>
        </p:txBody>
      </p:sp>
      <p:pic>
        <p:nvPicPr>
          <p:cNvPr id="11" name="Picture 21"/>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53011" y="1020102"/>
            <a:ext cx="3817500" cy="32185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00090" y="4136138"/>
            <a:ext cx="3221776" cy="137937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65"/>
          <p:cNvSpPr txBox="1">
            <a:spLocks noChangeArrowheads="1"/>
          </p:cNvSpPr>
          <p:nvPr/>
        </p:nvSpPr>
        <p:spPr bwMode="auto">
          <a:xfrm>
            <a:off x="4115149" y="5571160"/>
            <a:ext cx="1410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smtClean="0">
                <a:latin typeface="+mn-lt"/>
                <a:cs typeface="Times New Roman" pitchFamily="18" charset="0"/>
              </a:rPr>
              <a:t>Time (</a:t>
            </a:r>
            <a:r>
              <a:rPr lang="de-DE" altLang="de-DE" sz="1400" dirty="0" err="1" smtClean="0">
                <a:latin typeface="+mn-lt"/>
                <a:cs typeface="Times New Roman" pitchFamily="18" charset="0"/>
              </a:rPr>
              <a:t>seconds</a:t>
            </a:r>
            <a:r>
              <a:rPr lang="de-DE" altLang="de-DE" sz="1400" dirty="0" smtClean="0">
                <a:latin typeface="+mn-lt"/>
                <a:cs typeface="Times New Roman" pitchFamily="18" charset="0"/>
              </a:rPr>
              <a:t>)</a:t>
            </a:r>
            <a:endParaRPr lang="de-DE" altLang="de-DE" sz="1400" dirty="0">
              <a:latin typeface="+mn-lt"/>
              <a:cs typeface="Times New Roman" pitchFamily="18" charset="0"/>
            </a:endParaRPr>
          </a:p>
        </p:txBody>
      </p:sp>
      <p:sp>
        <p:nvSpPr>
          <p:cNvPr id="14" name="TextBox 65"/>
          <p:cNvSpPr txBox="1">
            <a:spLocks noChangeArrowheads="1"/>
          </p:cNvSpPr>
          <p:nvPr/>
        </p:nvSpPr>
        <p:spPr bwMode="auto">
          <a:xfrm rot="16200000">
            <a:off x="2219730" y="2407190"/>
            <a:ext cx="14173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err="1" smtClean="0">
                <a:latin typeface="+mn-lt"/>
                <a:cs typeface="Times New Roman" pitchFamily="18" charset="0"/>
              </a:rPr>
              <a:t>Frequency</a:t>
            </a:r>
            <a:r>
              <a:rPr lang="de-DE" altLang="de-DE" sz="1400" dirty="0" smtClean="0">
                <a:latin typeface="+mn-lt"/>
                <a:cs typeface="Times New Roman" pitchFamily="18" charset="0"/>
              </a:rPr>
              <a:t> (Hz)</a:t>
            </a:r>
            <a:endParaRPr lang="de-DE" altLang="de-DE" sz="1400" dirty="0">
              <a:latin typeface="+mn-lt"/>
              <a:cs typeface="Times New Roman" pitchFamily="18" charset="0"/>
            </a:endParaRPr>
          </a:p>
        </p:txBody>
      </p:sp>
    </p:spTree>
    <p:extLst>
      <p:ext uri="{BB962C8B-B14F-4D97-AF65-F5344CB8AC3E}">
        <p14:creationId xmlns:p14="http://schemas.microsoft.com/office/powerpoint/2010/main" val="713636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6.1 </a:t>
            </a:r>
            <a:r>
              <a:rPr lang="de-DE" dirty="0" err="1"/>
              <a:t>Onset</a:t>
            </a:r>
            <a:r>
              <a:rPr lang="de-DE" dirty="0"/>
              <a:t> </a:t>
            </a:r>
            <a:r>
              <a:rPr lang="de-DE" dirty="0" err="1"/>
              <a:t>Detection</a:t>
            </a:r>
            <a:endParaRPr lang="de-DE" dirty="0"/>
          </a:p>
        </p:txBody>
      </p:sp>
      <p:sp>
        <p:nvSpPr>
          <p:cNvPr id="3" name="Text Placeholder 2"/>
          <p:cNvSpPr>
            <a:spLocks noGrp="1"/>
          </p:cNvSpPr>
          <p:nvPr>
            <p:ph type="body" sz="quarter" idx="10"/>
          </p:nvPr>
        </p:nvSpPr>
        <p:spPr/>
        <p:txBody>
          <a:bodyPr/>
          <a:lstStyle/>
          <a:p>
            <a:r>
              <a:rPr lang="de-DE" dirty="0" smtClean="0"/>
              <a:t>Fig. 6.5</a:t>
            </a:r>
            <a:endParaRPr lang="de-DE" dirty="0"/>
          </a:p>
        </p:txBody>
      </p:sp>
      <p:pic>
        <p:nvPicPr>
          <p:cNvPr id="4" name="Picture 2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53011" y="1020102"/>
            <a:ext cx="3817500" cy="32185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00090" y="4136138"/>
            <a:ext cx="3221776" cy="13793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65"/>
          <p:cNvSpPr txBox="1">
            <a:spLocks noChangeArrowheads="1"/>
          </p:cNvSpPr>
          <p:nvPr/>
        </p:nvSpPr>
        <p:spPr bwMode="auto">
          <a:xfrm>
            <a:off x="4115149" y="5571160"/>
            <a:ext cx="1410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smtClean="0">
                <a:latin typeface="+mn-lt"/>
                <a:cs typeface="Times New Roman" pitchFamily="18" charset="0"/>
              </a:rPr>
              <a:t>Time (</a:t>
            </a:r>
            <a:r>
              <a:rPr lang="de-DE" altLang="de-DE" sz="1400" dirty="0" err="1" smtClean="0">
                <a:latin typeface="+mn-lt"/>
                <a:cs typeface="Times New Roman" pitchFamily="18" charset="0"/>
              </a:rPr>
              <a:t>seconds</a:t>
            </a:r>
            <a:r>
              <a:rPr lang="de-DE" altLang="de-DE" sz="1400" dirty="0" smtClean="0">
                <a:latin typeface="+mn-lt"/>
                <a:cs typeface="Times New Roman" pitchFamily="18" charset="0"/>
              </a:rPr>
              <a:t>)</a:t>
            </a:r>
            <a:endParaRPr lang="de-DE" altLang="de-DE" sz="1400" dirty="0">
              <a:latin typeface="+mn-lt"/>
              <a:cs typeface="Times New Roman" pitchFamily="18" charset="0"/>
            </a:endParaRPr>
          </a:p>
        </p:txBody>
      </p:sp>
      <p:sp>
        <p:nvSpPr>
          <p:cNvPr id="7" name="TextBox 65"/>
          <p:cNvSpPr txBox="1">
            <a:spLocks noChangeArrowheads="1"/>
          </p:cNvSpPr>
          <p:nvPr/>
        </p:nvSpPr>
        <p:spPr bwMode="auto">
          <a:xfrm rot="16200000">
            <a:off x="2219730" y="2407190"/>
            <a:ext cx="14173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err="1" smtClean="0">
                <a:latin typeface="+mn-lt"/>
                <a:cs typeface="Times New Roman" pitchFamily="18" charset="0"/>
              </a:rPr>
              <a:t>Frequency</a:t>
            </a:r>
            <a:r>
              <a:rPr lang="de-DE" altLang="de-DE" sz="1400" dirty="0" smtClean="0">
                <a:latin typeface="+mn-lt"/>
                <a:cs typeface="Times New Roman" pitchFamily="18" charset="0"/>
              </a:rPr>
              <a:t> (Hz)</a:t>
            </a:r>
            <a:endParaRPr lang="de-DE" altLang="de-DE" sz="1400" dirty="0">
              <a:latin typeface="+mn-lt"/>
              <a:cs typeface="Times New Roman" pitchFamily="18" charset="0"/>
            </a:endParaRPr>
          </a:p>
        </p:txBody>
      </p:sp>
    </p:spTree>
    <p:extLst>
      <p:ext uri="{BB962C8B-B14F-4D97-AF65-F5344CB8AC3E}">
        <p14:creationId xmlns:p14="http://schemas.microsoft.com/office/powerpoint/2010/main" val="1547407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53011" y="1020102"/>
            <a:ext cx="3817500" cy="32185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00090" y="4136138"/>
            <a:ext cx="3221776" cy="13793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de-DE" dirty="0" smtClean="0"/>
              <a:t>6.1 </a:t>
            </a:r>
            <a:r>
              <a:rPr lang="de-DE" dirty="0" err="1"/>
              <a:t>Onset</a:t>
            </a:r>
            <a:r>
              <a:rPr lang="de-DE" dirty="0"/>
              <a:t> </a:t>
            </a:r>
            <a:r>
              <a:rPr lang="de-DE" dirty="0" err="1"/>
              <a:t>Detection</a:t>
            </a:r>
            <a:endParaRPr lang="de-DE" dirty="0"/>
          </a:p>
        </p:txBody>
      </p:sp>
      <p:sp>
        <p:nvSpPr>
          <p:cNvPr id="3" name="Text Placeholder 2"/>
          <p:cNvSpPr>
            <a:spLocks noGrp="1"/>
          </p:cNvSpPr>
          <p:nvPr>
            <p:ph type="body" sz="quarter" idx="10"/>
          </p:nvPr>
        </p:nvSpPr>
        <p:spPr/>
        <p:txBody>
          <a:bodyPr/>
          <a:lstStyle/>
          <a:p>
            <a:r>
              <a:rPr lang="de-DE" dirty="0" smtClean="0"/>
              <a:t>Fig. 6.5</a:t>
            </a:r>
            <a:endParaRPr lang="de-DE" dirty="0"/>
          </a:p>
        </p:txBody>
      </p:sp>
      <p:sp>
        <p:nvSpPr>
          <p:cNvPr id="10" name="TextBox 65"/>
          <p:cNvSpPr txBox="1">
            <a:spLocks noChangeArrowheads="1"/>
          </p:cNvSpPr>
          <p:nvPr/>
        </p:nvSpPr>
        <p:spPr bwMode="auto">
          <a:xfrm>
            <a:off x="4115149" y="5571160"/>
            <a:ext cx="1410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smtClean="0">
                <a:latin typeface="+mn-lt"/>
                <a:cs typeface="Times New Roman" pitchFamily="18" charset="0"/>
              </a:rPr>
              <a:t>Time (</a:t>
            </a:r>
            <a:r>
              <a:rPr lang="de-DE" altLang="de-DE" sz="1400" dirty="0" err="1" smtClean="0">
                <a:latin typeface="+mn-lt"/>
                <a:cs typeface="Times New Roman" pitchFamily="18" charset="0"/>
              </a:rPr>
              <a:t>seconds</a:t>
            </a:r>
            <a:r>
              <a:rPr lang="de-DE" altLang="de-DE" sz="1400" dirty="0" smtClean="0">
                <a:latin typeface="+mn-lt"/>
                <a:cs typeface="Times New Roman" pitchFamily="18" charset="0"/>
              </a:rPr>
              <a:t>)</a:t>
            </a:r>
            <a:endParaRPr lang="de-DE" altLang="de-DE" sz="1400" dirty="0">
              <a:latin typeface="+mn-lt"/>
              <a:cs typeface="Times New Roman" pitchFamily="18" charset="0"/>
            </a:endParaRPr>
          </a:p>
        </p:txBody>
      </p:sp>
      <p:sp>
        <p:nvSpPr>
          <p:cNvPr id="11" name="TextBox 65"/>
          <p:cNvSpPr txBox="1">
            <a:spLocks noChangeArrowheads="1"/>
          </p:cNvSpPr>
          <p:nvPr/>
        </p:nvSpPr>
        <p:spPr bwMode="auto">
          <a:xfrm rot="16200000">
            <a:off x="2219730" y="2407190"/>
            <a:ext cx="14173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err="1" smtClean="0">
                <a:latin typeface="+mn-lt"/>
                <a:cs typeface="Times New Roman" pitchFamily="18" charset="0"/>
              </a:rPr>
              <a:t>Frequency</a:t>
            </a:r>
            <a:r>
              <a:rPr lang="de-DE" altLang="de-DE" sz="1400" dirty="0" smtClean="0">
                <a:latin typeface="+mn-lt"/>
                <a:cs typeface="Times New Roman" pitchFamily="18" charset="0"/>
              </a:rPr>
              <a:t> (Hz)</a:t>
            </a:r>
            <a:endParaRPr lang="de-DE" altLang="de-DE" sz="1400" dirty="0">
              <a:latin typeface="+mn-lt"/>
              <a:cs typeface="Times New Roman" pitchFamily="18" charset="0"/>
            </a:endParaRPr>
          </a:p>
        </p:txBody>
      </p:sp>
    </p:spTree>
    <p:extLst>
      <p:ext uri="{BB962C8B-B14F-4D97-AF65-F5344CB8AC3E}">
        <p14:creationId xmlns:p14="http://schemas.microsoft.com/office/powerpoint/2010/main" val="1547407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6.1 </a:t>
            </a:r>
            <a:r>
              <a:rPr lang="de-DE" dirty="0" err="1"/>
              <a:t>Onset</a:t>
            </a:r>
            <a:r>
              <a:rPr lang="de-DE" dirty="0"/>
              <a:t> </a:t>
            </a:r>
            <a:r>
              <a:rPr lang="de-DE" dirty="0" err="1"/>
              <a:t>Detection</a:t>
            </a:r>
            <a:endParaRPr lang="de-DE" dirty="0"/>
          </a:p>
        </p:txBody>
      </p:sp>
      <p:sp>
        <p:nvSpPr>
          <p:cNvPr id="3" name="Text Placeholder 2"/>
          <p:cNvSpPr>
            <a:spLocks noGrp="1"/>
          </p:cNvSpPr>
          <p:nvPr>
            <p:ph type="body" sz="quarter" idx="10"/>
          </p:nvPr>
        </p:nvSpPr>
        <p:spPr/>
        <p:txBody>
          <a:bodyPr/>
          <a:lstStyle/>
          <a:p>
            <a:r>
              <a:rPr lang="de-DE" dirty="0" smtClean="0"/>
              <a:t>Fig. 6.6</a:t>
            </a:r>
            <a:endParaRPr lang="de-DE" dirty="0"/>
          </a:p>
        </p:txBody>
      </p:sp>
      <p:pic>
        <p:nvPicPr>
          <p:cNvPr id="149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964" y="508000"/>
            <a:ext cx="4364749" cy="554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656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Book: </a:t>
            </a:r>
            <a:r>
              <a:rPr lang="de-DE" dirty="0" err="1" smtClean="0"/>
              <a:t>Fundamentals</a:t>
            </a:r>
            <a:r>
              <a:rPr lang="de-DE" dirty="0" smtClean="0"/>
              <a:t> </a:t>
            </a:r>
            <a:r>
              <a:rPr lang="de-DE" dirty="0" err="1"/>
              <a:t>of</a:t>
            </a:r>
            <a:r>
              <a:rPr lang="de-DE" dirty="0"/>
              <a:t> Music Processing</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552" y="1347107"/>
            <a:ext cx="1747461" cy="232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614061" y="1372383"/>
            <a:ext cx="5226367" cy="1938992"/>
          </a:xfrm>
          <a:prstGeom prst="rect">
            <a:avLst/>
          </a:prstGeom>
          <a:noFill/>
        </p:spPr>
        <p:txBody>
          <a:bodyPr wrap="none" rtlCol="0">
            <a:spAutoFit/>
          </a:bodyPr>
          <a:lstStyle/>
          <a:p>
            <a:r>
              <a:rPr lang="en-US" sz="2000" dirty="0" err="1"/>
              <a:t>Meinard</a:t>
            </a:r>
            <a:r>
              <a:rPr lang="en-US" sz="2000" dirty="0"/>
              <a:t> </a:t>
            </a:r>
            <a:r>
              <a:rPr lang="en-US" sz="2000" dirty="0" smtClean="0"/>
              <a:t>Müller</a:t>
            </a:r>
            <a:endParaRPr lang="en-US" sz="2000" dirty="0"/>
          </a:p>
          <a:p>
            <a:r>
              <a:rPr lang="en-US" sz="2000" dirty="0"/>
              <a:t>Fundamentals of Music Processing</a:t>
            </a:r>
          </a:p>
          <a:p>
            <a:r>
              <a:rPr lang="en-US" sz="2000" dirty="0"/>
              <a:t>Audio, Analysis, Algorithms, </a:t>
            </a:r>
            <a:r>
              <a:rPr lang="en-US" sz="2000" dirty="0" smtClean="0"/>
              <a:t>Applications</a:t>
            </a:r>
            <a:endParaRPr lang="en-US" sz="2000" dirty="0"/>
          </a:p>
          <a:p>
            <a:r>
              <a:rPr lang="en-US" sz="2000" dirty="0"/>
              <a:t>483 p., 249 illus., 30 illus. in </a:t>
            </a:r>
            <a:r>
              <a:rPr lang="en-US" sz="2000" dirty="0" smtClean="0"/>
              <a:t>color, hardcover</a:t>
            </a:r>
            <a:endParaRPr lang="en-US" sz="2000" dirty="0"/>
          </a:p>
          <a:p>
            <a:r>
              <a:rPr lang="en-US" sz="2000" dirty="0"/>
              <a:t>ISBN: 978-3-319-21944-8</a:t>
            </a:r>
          </a:p>
          <a:p>
            <a:r>
              <a:rPr lang="en-US" sz="2000" dirty="0"/>
              <a:t>Springer, 2015</a:t>
            </a:r>
            <a:endParaRPr lang="de-DE" sz="2000" dirty="0"/>
          </a:p>
        </p:txBody>
      </p:sp>
      <p:sp>
        <p:nvSpPr>
          <p:cNvPr id="13" name="TextBox 12"/>
          <p:cNvSpPr txBox="1"/>
          <p:nvPr/>
        </p:nvSpPr>
        <p:spPr>
          <a:xfrm>
            <a:off x="3614061" y="3599577"/>
            <a:ext cx="3150478" cy="707886"/>
          </a:xfrm>
          <a:prstGeom prst="rect">
            <a:avLst/>
          </a:prstGeom>
          <a:noFill/>
        </p:spPr>
        <p:txBody>
          <a:bodyPr wrap="none" rtlCol="0">
            <a:spAutoFit/>
          </a:bodyPr>
          <a:lstStyle/>
          <a:p>
            <a:r>
              <a:rPr lang="de-DE" sz="2000" dirty="0" err="1" smtClean="0"/>
              <a:t>Accompanying</a:t>
            </a:r>
            <a:r>
              <a:rPr lang="de-DE" sz="2000" dirty="0" smtClean="0"/>
              <a:t> </a:t>
            </a:r>
            <a:r>
              <a:rPr lang="de-DE" sz="2000" dirty="0" err="1" smtClean="0"/>
              <a:t>website</a:t>
            </a:r>
            <a:r>
              <a:rPr lang="de-DE" sz="2000" dirty="0" smtClean="0"/>
              <a:t>: </a:t>
            </a:r>
          </a:p>
          <a:p>
            <a:r>
              <a:rPr lang="de-DE" sz="2000" dirty="0" smtClean="0"/>
              <a:t>www.music-processing.de</a:t>
            </a:r>
            <a:endParaRPr lang="de-DE" sz="2000" dirty="0"/>
          </a:p>
        </p:txBody>
      </p:sp>
      <p:pic>
        <p:nvPicPr>
          <p:cNvPr id="1026" name="Picture 2" descr="Z:\Private\Publications\Mueller_Book_FundamentalsMusicProcessing\Springer\Buchdruck_Cover_Endorsement\CoverFront_978331921944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552" y="1347106"/>
            <a:ext cx="2835048" cy="425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9672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6.1 </a:t>
            </a:r>
            <a:r>
              <a:rPr lang="de-DE" dirty="0" err="1"/>
              <a:t>Onset</a:t>
            </a:r>
            <a:r>
              <a:rPr lang="de-DE" dirty="0"/>
              <a:t> </a:t>
            </a:r>
            <a:r>
              <a:rPr lang="de-DE" dirty="0" err="1"/>
              <a:t>Detection</a:t>
            </a:r>
            <a:endParaRPr lang="de-DE" dirty="0"/>
          </a:p>
        </p:txBody>
      </p:sp>
      <p:sp>
        <p:nvSpPr>
          <p:cNvPr id="3" name="Text Placeholder 2"/>
          <p:cNvSpPr>
            <a:spLocks noGrp="1"/>
          </p:cNvSpPr>
          <p:nvPr>
            <p:ph type="body" sz="quarter" idx="10"/>
          </p:nvPr>
        </p:nvSpPr>
        <p:spPr/>
        <p:txBody>
          <a:bodyPr/>
          <a:lstStyle/>
          <a:p>
            <a:r>
              <a:rPr lang="de-DE" dirty="0" smtClean="0"/>
              <a:t>Fig. 6.7</a:t>
            </a:r>
            <a:endParaRPr lang="de-DE" dirty="0"/>
          </a:p>
        </p:txBody>
      </p:sp>
      <p:pic>
        <p:nvPicPr>
          <p:cNvPr id="150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451" y="1117600"/>
            <a:ext cx="7547924" cy="491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6562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6.1 </a:t>
            </a:r>
            <a:r>
              <a:rPr lang="de-DE" dirty="0" err="1"/>
              <a:t>Onset</a:t>
            </a:r>
            <a:r>
              <a:rPr lang="de-DE" dirty="0"/>
              <a:t> </a:t>
            </a:r>
            <a:r>
              <a:rPr lang="de-DE" dirty="0" err="1"/>
              <a:t>Detection</a:t>
            </a:r>
            <a:endParaRPr lang="de-DE" dirty="0"/>
          </a:p>
        </p:txBody>
      </p:sp>
      <p:sp>
        <p:nvSpPr>
          <p:cNvPr id="3" name="Text Placeholder 2"/>
          <p:cNvSpPr>
            <a:spLocks noGrp="1"/>
          </p:cNvSpPr>
          <p:nvPr>
            <p:ph type="body" sz="quarter" idx="10"/>
          </p:nvPr>
        </p:nvSpPr>
        <p:spPr/>
        <p:txBody>
          <a:bodyPr/>
          <a:lstStyle/>
          <a:p>
            <a:r>
              <a:rPr lang="de-DE" dirty="0" smtClean="0"/>
              <a:t>Fig. 6.8</a:t>
            </a:r>
            <a:endParaRPr lang="de-DE" dirty="0"/>
          </a:p>
        </p:txBody>
      </p:sp>
      <p:pic>
        <p:nvPicPr>
          <p:cNvPr id="151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7900" y="721811"/>
            <a:ext cx="4900613" cy="5304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656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6.1 </a:t>
            </a:r>
            <a:r>
              <a:rPr lang="de-DE" dirty="0" err="1"/>
              <a:t>Onset</a:t>
            </a:r>
            <a:r>
              <a:rPr lang="de-DE" dirty="0"/>
              <a:t> </a:t>
            </a:r>
            <a:r>
              <a:rPr lang="de-DE" dirty="0" err="1"/>
              <a:t>Detection</a:t>
            </a:r>
            <a:endParaRPr lang="de-DE" dirty="0"/>
          </a:p>
        </p:txBody>
      </p:sp>
      <p:sp>
        <p:nvSpPr>
          <p:cNvPr id="3" name="Text Placeholder 2"/>
          <p:cNvSpPr>
            <a:spLocks noGrp="1"/>
          </p:cNvSpPr>
          <p:nvPr>
            <p:ph type="body" sz="quarter" idx="10"/>
          </p:nvPr>
        </p:nvSpPr>
        <p:spPr/>
        <p:txBody>
          <a:bodyPr/>
          <a:lstStyle/>
          <a:p>
            <a:r>
              <a:rPr lang="de-DE" dirty="0" smtClean="0"/>
              <a:t>Fig. 6.9</a:t>
            </a:r>
            <a:endParaRPr lang="de-DE" dirty="0"/>
          </a:p>
        </p:txBody>
      </p:sp>
      <p:pic>
        <p:nvPicPr>
          <p:cNvPr id="152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693" y="1117600"/>
            <a:ext cx="5677795" cy="4725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6562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6.1 </a:t>
            </a:r>
            <a:r>
              <a:rPr lang="de-DE" dirty="0" err="1"/>
              <a:t>Onset</a:t>
            </a:r>
            <a:r>
              <a:rPr lang="de-DE" dirty="0"/>
              <a:t> </a:t>
            </a:r>
            <a:r>
              <a:rPr lang="de-DE" dirty="0" err="1"/>
              <a:t>Detection</a:t>
            </a:r>
            <a:endParaRPr lang="de-DE" dirty="0"/>
          </a:p>
        </p:txBody>
      </p:sp>
      <p:sp>
        <p:nvSpPr>
          <p:cNvPr id="3" name="Text Placeholder 2"/>
          <p:cNvSpPr>
            <a:spLocks noGrp="1"/>
          </p:cNvSpPr>
          <p:nvPr>
            <p:ph type="body" sz="quarter" idx="10"/>
          </p:nvPr>
        </p:nvSpPr>
        <p:spPr/>
        <p:txBody>
          <a:bodyPr/>
          <a:lstStyle/>
          <a:p>
            <a:r>
              <a:rPr lang="de-DE" dirty="0" smtClean="0"/>
              <a:t>Fig. 6.10</a:t>
            </a:r>
            <a:endParaRPr lang="de-DE" dirty="0"/>
          </a:p>
        </p:txBody>
      </p:sp>
      <p:pic>
        <p:nvPicPr>
          <p:cNvPr id="153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9488" y="1612899"/>
            <a:ext cx="6700437" cy="440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656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6.1 </a:t>
            </a:r>
            <a:r>
              <a:rPr lang="de-DE" dirty="0" err="1"/>
              <a:t>Onset</a:t>
            </a:r>
            <a:r>
              <a:rPr lang="de-DE" dirty="0"/>
              <a:t> </a:t>
            </a:r>
            <a:r>
              <a:rPr lang="de-DE" dirty="0" err="1"/>
              <a:t>Detection</a:t>
            </a:r>
            <a:endParaRPr lang="de-DE" dirty="0"/>
          </a:p>
        </p:txBody>
      </p:sp>
      <p:sp>
        <p:nvSpPr>
          <p:cNvPr id="3" name="Text Placeholder 2"/>
          <p:cNvSpPr>
            <a:spLocks noGrp="1"/>
          </p:cNvSpPr>
          <p:nvPr>
            <p:ph type="body" sz="quarter" idx="10"/>
          </p:nvPr>
        </p:nvSpPr>
        <p:spPr/>
        <p:txBody>
          <a:bodyPr/>
          <a:lstStyle/>
          <a:p>
            <a:r>
              <a:rPr lang="de-DE" dirty="0" smtClean="0"/>
              <a:t>Fig. 6.11</a:t>
            </a:r>
            <a:endParaRPr lang="de-DE" dirty="0"/>
          </a:p>
        </p:txBody>
      </p:sp>
      <p:pic>
        <p:nvPicPr>
          <p:cNvPr id="154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7432" y="1143000"/>
            <a:ext cx="5841367" cy="4968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656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6.2 </a:t>
            </a:r>
            <a:r>
              <a:rPr lang="de-DE" dirty="0"/>
              <a:t>Tempo Analysis</a:t>
            </a:r>
          </a:p>
        </p:txBody>
      </p:sp>
      <p:sp>
        <p:nvSpPr>
          <p:cNvPr id="3" name="Text Placeholder 2"/>
          <p:cNvSpPr>
            <a:spLocks noGrp="1"/>
          </p:cNvSpPr>
          <p:nvPr>
            <p:ph type="body" sz="quarter" idx="10"/>
          </p:nvPr>
        </p:nvSpPr>
        <p:spPr/>
        <p:txBody>
          <a:bodyPr/>
          <a:lstStyle/>
          <a:p>
            <a:r>
              <a:rPr lang="de-DE" dirty="0" smtClean="0"/>
              <a:t>Fig. 6.12</a:t>
            </a:r>
            <a:endParaRPr lang="de-DE" dirty="0"/>
          </a:p>
        </p:txBody>
      </p:sp>
      <p:pic>
        <p:nvPicPr>
          <p:cNvPr id="155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08" y="2329656"/>
            <a:ext cx="8766962" cy="3017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5487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6.2 </a:t>
            </a:r>
            <a:r>
              <a:rPr lang="de-DE" dirty="0"/>
              <a:t>Tempo Analysis</a:t>
            </a:r>
          </a:p>
        </p:txBody>
      </p:sp>
      <p:sp>
        <p:nvSpPr>
          <p:cNvPr id="3" name="Text Placeholder 2"/>
          <p:cNvSpPr>
            <a:spLocks noGrp="1"/>
          </p:cNvSpPr>
          <p:nvPr>
            <p:ph type="body" sz="quarter" idx="10"/>
          </p:nvPr>
        </p:nvSpPr>
        <p:spPr/>
        <p:txBody>
          <a:bodyPr/>
          <a:lstStyle/>
          <a:p>
            <a:r>
              <a:rPr lang="de-DE" dirty="0" smtClean="0"/>
              <a:t>Fig. 6.13</a:t>
            </a:r>
            <a:endParaRPr lang="de-DE" dirty="0"/>
          </a:p>
        </p:txBody>
      </p:sp>
      <p:pic>
        <p:nvPicPr>
          <p:cNvPr id="1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43225" y="761999"/>
            <a:ext cx="5651225" cy="5314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54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6.2 </a:t>
            </a:r>
            <a:r>
              <a:rPr lang="de-DE" dirty="0"/>
              <a:t>Tempo Analysis</a:t>
            </a:r>
          </a:p>
        </p:txBody>
      </p:sp>
      <p:sp>
        <p:nvSpPr>
          <p:cNvPr id="3" name="Text Placeholder 2"/>
          <p:cNvSpPr>
            <a:spLocks noGrp="1"/>
          </p:cNvSpPr>
          <p:nvPr>
            <p:ph type="body" sz="quarter" idx="10"/>
          </p:nvPr>
        </p:nvSpPr>
        <p:spPr/>
        <p:txBody>
          <a:bodyPr/>
          <a:lstStyle/>
          <a:p>
            <a:r>
              <a:rPr lang="de-DE" dirty="0" smtClean="0"/>
              <a:t>Fig. 6.13</a:t>
            </a:r>
            <a:endParaRPr lang="de-DE" dirty="0"/>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43672" y="2687391"/>
            <a:ext cx="5578475" cy="180157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5"/>
          <p:cNvSpPr txBox="1">
            <a:spLocks noChangeArrowheads="1"/>
          </p:cNvSpPr>
          <p:nvPr/>
        </p:nvSpPr>
        <p:spPr bwMode="auto">
          <a:xfrm rot="16200000">
            <a:off x="1927262" y="3379078"/>
            <a:ext cx="11246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smtClean="0">
                <a:latin typeface="+mn-lt"/>
                <a:cs typeface="Times New Roman" pitchFamily="18" charset="0"/>
              </a:rPr>
              <a:t>Tempo (BPM)</a:t>
            </a:r>
            <a:endParaRPr lang="de-DE" altLang="de-DE" sz="1200" dirty="0">
              <a:latin typeface="+mn-lt"/>
              <a:cs typeface="Times New Roman" pitchFamily="18"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86292" y="4661739"/>
            <a:ext cx="4685668" cy="82867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7" descr="Z:\Private\Publications\Mueller_Book_TenLecturesMusicProcessing\book\Figures_Chapter06_BeatTempo\matlab\BeatTempo_TempoAna_Kernels_2.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2907" y="4713164"/>
            <a:ext cx="1620838" cy="720725"/>
          </a:xfrm>
          <a:prstGeom prst="rect">
            <a:avLst/>
          </a:prstGeom>
          <a:noFill/>
          <a:extLst>
            <a:ext uri="{909E8E84-426E-40DD-AFC4-6F175D3DCCD1}">
              <a14:hiddenFill xmlns:a14="http://schemas.microsoft.com/office/drawing/2010/main">
                <a:solidFill>
                  <a:srgbClr val="FFFFFF"/>
                </a:solidFill>
              </a14:hiddenFill>
            </a:ext>
          </a:extLst>
        </p:spPr>
      </p:pic>
      <p:sp>
        <p:nvSpPr>
          <p:cNvPr id="51" name="Oval 50"/>
          <p:cNvSpPr>
            <a:spLocks noChangeAspect="1"/>
          </p:cNvSpPr>
          <p:nvPr/>
        </p:nvSpPr>
        <p:spPr bwMode="auto">
          <a:xfrm>
            <a:off x="3952851" y="3706521"/>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6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248414" y="1797596"/>
            <a:ext cx="4685668" cy="828674"/>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5"/>
          <p:cNvSpPr txBox="1">
            <a:spLocks noChangeArrowheads="1"/>
          </p:cNvSpPr>
          <p:nvPr/>
        </p:nvSpPr>
        <p:spPr bwMode="auto">
          <a:xfrm>
            <a:off x="4061116" y="5498100"/>
            <a:ext cx="12369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smtClean="0">
                <a:latin typeface="+mn-lt"/>
                <a:cs typeface="Times New Roman" pitchFamily="18" charset="0"/>
              </a:rPr>
              <a:t>Time (</a:t>
            </a:r>
            <a:r>
              <a:rPr lang="de-DE" altLang="de-DE" sz="1200" dirty="0" err="1" smtClean="0">
                <a:latin typeface="+mn-lt"/>
                <a:cs typeface="Times New Roman" pitchFamily="18" charset="0"/>
              </a:rPr>
              <a:t>seconds</a:t>
            </a:r>
            <a:r>
              <a:rPr lang="de-DE" altLang="de-DE" sz="1200" dirty="0" smtClean="0">
                <a:latin typeface="+mn-lt"/>
                <a:cs typeface="Times New Roman" pitchFamily="18" charset="0"/>
              </a:rPr>
              <a:t>)</a:t>
            </a:r>
            <a:endParaRPr lang="de-DE" altLang="de-DE" sz="1200" dirty="0">
              <a:latin typeface="+mn-lt"/>
              <a:cs typeface="Times New Roman" pitchFamily="18" charset="0"/>
            </a:endParaRPr>
          </a:p>
        </p:txBody>
      </p:sp>
    </p:spTree>
    <p:extLst>
      <p:ext uri="{BB962C8B-B14F-4D97-AF65-F5344CB8AC3E}">
        <p14:creationId xmlns:p14="http://schemas.microsoft.com/office/powerpoint/2010/main" val="3965266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6.2 </a:t>
            </a:r>
            <a:r>
              <a:rPr lang="de-DE" dirty="0"/>
              <a:t>Tempo Analysis</a:t>
            </a:r>
          </a:p>
        </p:txBody>
      </p:sp>
      <p:sp>
        <p:nvSpPr>
          <p:cNvPr id="3" name="Text Placeholder 2"/>
          <p:cNvSpPr>
            <a:spLocks noGrp="1"/>
          </p:cNvSpPr>
          <p:nvPr>
            <p:ph type="body" sz="quarter" idx="10"/>
          </p:nvPr>
        </p:nvSpPr>
        <p:spPr/>
        <p:txBody>
          <a:bodyPr/>
          <a:lstStyle/>
          <a:p>
            <a:r>
              <a:rPr lang="de-DE" dirty="0" smtClean="0"/>
              <a:t>Fig. 6.13</a:t>
            </a:r>
            <a:endParaRPr lang="de-DE"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43672" y="2687391"/>
            <a:ext cx="5578475" cy="18015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86292" y="4661739"/>
            <a:ext cx="4685668" cy="8286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Z:\Private\Publications\Mueller_Book_TenLecturesMusicProcessing\book\Figures_Chapter06_BeatTempo\matlab\BeatTempo_TempoAna_Kernels_1.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7898" y="4696589"/>
            <a:ext cx="1620838" cy="720725"/>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a:spLocks noChangeAspect="1"/>
          </p:cNvSpPr>
          <p:nvPr/>
        </p:nvSpPr>
        <p:spPr bwMode="auto">
          <a:xfrm>
            <a:off x="4660652" y="3995694"/>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248414" y="1797596"/>
            <a:ext cx="4685668" cy="82867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65"/>
          <p:cNvSpPr txBox="1">
            <a:spLocks noChangeArrowheads="1"/>
          </p:cNvSpPr>
          <p:nvPr/>
        </p:nvSpPr>
        <p:spPr bwMode="auto">
          <a:xfrm>
            <a:off x="4061116" y="5498100"/>
            <a:ext cx="12369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smtClean="0">
                <a:latin typeface="+mn-lt"/>
                <a:cs typeface="Times New Roman" pitchFamily="18" charset="0"/>
              </a:rPr>
              <a:t>Time (</a:t>
            </a:r>
            <a:r>
              <a:rPr lang="de-DE" altLang="de-DE" sz="1200" dirty="0" err="1" smtClean="0">
                <a:latin typeface="+mn-lt"/>
                <a:cs typeface="Times New Roman" pitchFamily="18" charset="0"/>
              </a:rPr>
              <a:t>seconds</a:t>
            </a:r>
            <a:r>
              <a:rPr lang="de-DE" altLang="de-DE" sz="1200" dirty="0" smtClean="0">
                <a:latin typeface="+mn-lt"/>
                <a:cs typeface="Times New Roman" pitchFamily="18" charset="0"/>
              </a:rPr>
              <a:t>)</a:t>
            </a:r>
            <a:endParaRPr lang="de-DE" altLang="de-DE" sz="1200" dirty="0">
              <a:latin typeface="+mn-lt"/>
              <a:cs typeface="Times New Roman" pitchFamily="18" charset="0"/>
            </a:endParaRPr>
          </a:p>
        </p:txBody>
      </p:sp>
      <p:sp>
        <p:nvSpPr>
          <p:cNvPr id="17" name="TextBox 65"/>
          <p:cNvSpPr txBox="1">
            <a:spLocks noChangeArrowheads="1"/>
          </p:cNvSpPr>
          <p:nvPr/>
        </p:nvSpPr>
        <p:spPr bwMode="auto">
          <a:xfrm rot="16200000">
            <a:off x="1927262" y="3379078"/>
            <a:ext cx="11246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smtClean="0">
                <a:latin typeface="+mn-lt"/>
                <a:cs typeface="Times New Roman" pitchFamily="18" charset="0"/>
              </a:rPr>
              <a:t>Tempo (BPM)</a:t>
            </a:r>
            <a:endParaRPr lang="de-DE" altLang="de-DE" sz="1200" dirty="0">
              <a:latin typeface="+mn-lt"/>
              <a:cs typeface="Times New Roman" pitchFamily="18" charset="0"/>
            </a:endParaRPr>
          </a:p>
        </p:txBody>
      </p:sp>
    </p:spTree>
    <p:extLst>
      <p:ext uri="{BB962C8B-B14F-4D97-AF65-F5344CB8AC3E}">
        <p14:creationId xmlns:p14="http://schemas.microsoft.com/office/powerpoint/2010/main" val="784169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6.2 </a:t>
            </a:r>
            <a:r>
              <a:rPr lang="de-DE" dirty="0"/>
              <a:t>Tempo Analysis</a:t>
            </a:r>
          </a:p>
        </p:txBody>
      </p:sp>
      <p:sp>
        <p:nvSpPr>
          <p:cNvPr id="3" name="Text Placeholder 2"/>
          <p:cNvSpPr>
            <a:spLocks noGrp="1"/>
          </p:cNvSpPr>
          <p:nvPr>
            <p:ph type="body" sz="quarter" idx="10"/>
          </p:nvPr>
        </p:nvSpPr>
        <p:spPr/>
        <p:txBody>
          <a:bodyPr/>
          <a:lstStyle/>
          <a:p>
            <a:r>
              <a:rPr lang="de-DE" dirty="0" smtClean="0"/>
              <a:t>Fig. 6.13</a:t>
            </a:r>
            <a:endParaRPr lang="de-DE"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43672" y="2687391"/>
            <a:ext cx="5578475" cy="18015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86292" y="4661739"/>
            <a:ext cx="4685668" cy="828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Z:\Private\Publications\Mueller_Book_TenLecturesMusicProcessing\book\Figures_Chapter06_BeatTempo\matlab\BeatTempo_TempoAna_Kernels_3.pn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71479" y="4711020"/>
            <a:ext cx="1654671" cy="720725"/>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a:spLocks noChangeAspect="1"/>
          </p:cNvSpPr>
          <p:nvPr/>
        </p:nvSpPr>
        <p:spPr bwMode="auto">
          <a:xfrm>
            <a:off x="5174233" y="3044732"/>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248414" y="1797596"/>
            <a:ext cx="4685668" cy="82867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65"/>
          <p:cNvSpPr txBox="1">
            <a:spLocks noChangeArrowheads="1"/>
          </p:cNvSpPr>
          <p:nvPr/>
        </p:nvSpPr>
        <p:spPr bwMode="auto">
          <a:xfrm>
            <a:off x="4061116" y="5498100"/>
            <a:ext cx="12369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smtClean="0">
                <a:latin typeface="+mn-lt"/>
                <a:cs typeface="Times New Roman" pitchFamily="18" charset="0"/>
              </a:rPr>
              <a:t>Time (</a:t>
            </a:r>
            <a:r>
              <a:rPr lang="de-DE" altLang="de-DE" sz="1200" dirty="0" err="1" smtClean="0">
                <a:latin typeface="+mn-lt"/>
                <a:cs typeface="Times New Roman" pitchFamily="18" charset="0"/>
              </a:rPr>
              <a:t>seconds</a:t>
            </a:r>
            <a:r>
              <a:rPr lang="de-DE" altLang="de-DE" sz="1200" dirty="0" smtClean="0">
                <a:latin typeface="+mn-lt"/>
                <a:cs typeface="Times New Roman" pitchFamily="18" charset="0"/>
              </a:rPr>
              <a:t>)</a:t>
            </a:r>
            <a:endParaRPr lang="de-DE" altLang="de-DE" sz="1200" dirty="0">
              <a:latin typeface="+mn-lt"/>
              <a:cs typeface="Times New Roman" pitchFamily="18" charset="0"/>
            </a:endParaRPr>
          </a:p>
        </p:txBody>
      </p:sp>
      <p:sp>
        <p:nvSpPr>
          <p:cNvPr id="17" name="TextBox 65"/>
          <p:cNvSpPr txBox="1">
            <a:spLocks noChangeArrowheads="1"/>
          </p:cNvSpPr>
          <p:nvPr/>
        </p:nvSpPr>
        <p:spPr bwMode="auto">
          <a:xfrm rot="16200000">
            <a:off x="1927262" y="3379078"/>
            <a:ext cx="11246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smtClean="0">
                <a:latin typeface="+mn-lt"/>
                <a:cs typeface="Times New Roman" pitchFamily="18" charset="0"/>
              </a:rPr>
              <a:t>Tempo (BPM)</a:t>
            </a:r>
            <a:endParaRPr lang="de-DE" altLang="de-DE" sz="1200" dirty="0">
              <a:latin typeface="+mn-lt"/>
              <a:cs typeface="Times New Roman" pitchFamily="18" charset="0"/>
            </a:endParaRPr>
          </a:p>
        </p:txBody>
      </p:sp>
    </p:spTree>
    <p:extLst>
      <p:ext uri="{BB962C8B-B14F-4D97-AF65-F5344CB8AC3E}">
        <p14:creationId xmlns:p14="http://schemas.microsoft.com/office/powerpoint/2010/main" val="78416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Chapter 6</a:t>
            </a:r>
            <a:r>
              <a:rPr lang="de-DE" dirty="0"/>
              <a:t>: Tempo </a:t>
            </a:r>
            <a:r>
              <a:rPr lang="de-DE" dirty="0" err="1"/>
              <a:t>and</a:t>
            </a:r>
            <a:r>
              <a:rPr lang="de-DE" dirty="0"/>
              <a:t> Beat Tracking</a:t>
            </a:r>
          </a:p>
        </p:txBody>
      </p:sp>
      <p:sp>
        <p:nvSpPr>
          <p:cNvPr id="14" name="TextBox 13"/>
          <p:cNvSpPr txBox="1"/>
          <p:nvPr/>
        </p:nvSpPr>
        <p:spPr>
          <a:xfrm>
            <a:off x="561297" y="1087840"/>
            <a:ext cx="3887924" cy="1323439"/>
          </a:xfrm>
          <a:prstGeom prst="rect">
            <a:avLst/>
          </a:prstGeom>
          <a:noFill/>
        </p:spPr>
        <p:txBody>
          <a:bodyPr wrap="none" rtlCol="0">
            <a:spAutoFit/>
          </a:bodyPr>
          <a:lstStyle/>
          <a:p>
            <a:r>
              <a:rPr lang="de-DE" sz="2000" dirty="0"/>
              <a:t>6</a:t>
            </a:r>
            <a:r>
              <a:rPr lang="de-DE" sz="2000" dirty="0" smtClean="0"/>
              <a:t>.1	</a:t>
            </a:r>
            <a:r>
              <a:rPr lang="en-US" sz="2000" dirty="0"/>
              <a:t>Onset Detection</a:t>
            </a:r>
          </a:p>
          <a:p>
            <a:r>
              <a:rPr lang="en-US" sz="2000" dirty="0" smtClean="0"/>
              <a:t>6.2	Tempo </a:t>
            </a:r>
            <a:r>
              <a:rPr lang="en-US" sz="2000" dirty="0"/>
              <a:t>Analysis</a:t>
            </a:r>
          </a:p>
          <a:p>
            <a:r>
              <a:rPr lang="en-US" sz="2000" dirty="0" smtClean="0"/>
              <a:t>6.3	Beat </a:t>
            </a:r>
            <a:r>
              <a:rPr lang="en-US" sz="2000" dirty="0"/>
              <a:t>and Pulse Tracking</a:t>
            </a:r>
          </a:p>
          <a:p>
            <a:r>
              <a:rPr lang="en-US" sz="2000" dirty="0" smtClean="0"/>
              <a:t>6.4	Further </a:t>
            </a:r>
            <a:r>
              <a:rPr lang="en-US" sz="2000" dirty="0"/>
              <a:t>Notes</a:t>
            </a:r>
          </a:p>
        </p:txBody>
      </p:sp>
      <p:sp>
        <p:nvSpPr>
          <p:cNvPr id="3" name="Rectangle 2"/>
          <p:cNvSpPr/>
          <p:nvPr/>
        </p:nvSpPr>
        <p:spPr>
          <a:xfrm>
            <a:off x="561297" y="2984492"/>
            <a:ext cx="8176302" cy="2031325"/>
          </a:xfrm>
          <a:prstGeom prst="rect">
            <a:avLst/>
          </a:prstGeom>
        </p:spPr>
        <p:txBody>
          <a:bodyPr wrap="square">
            <a:spAutoFit/>
          </a:bodyPr>
          <a:lstStyle/>
          <a:p>
            <a:pPr algn="just"/>
            <a:r>
              <a:rPr lang="en-US" dirty="0"/>
              <a:t>Tempo and beat are further fundamental properties of music. In Chapter 6, we introduce the basic ideas on how to extract tempo-related information from audio recordings. In this scenario, a first challenge is to locate note onset information—a task that requires methods for detecting changes in energy and spectral content. To derive tempo and beat information, note onset candidates are then analyzed with regard to quasiperiodic patterns. This leads us to the study of general methods for local periodicity analysis of time series.</a:t>
            </a:r>
            <a:endParaRPr lang="de-DE" dirty="0"/>
          </a:p>
        </p:txBody>
      </p:sp>
      <p:pic>
        <p:nvPicPr>
          <p:cNvPr id="8" name="Picture 2" descr="BeatTempo_Teas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061607"/>
            <a:ext cx="2184398" cy="94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698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6.2 </a:t>
            </a:r>
            <a:r>
              <a:rPr lang="de-DE" dirty="0"/>
              <a:t>Tempo Analysis</a:t>
            </a:r>
          </a:p>
        </p:txBody>
      </p:sp>
      <p:sp>
        <p:nvSpPr>
          <p:cNvPr id="3" name="Text Placeholder 2"/>
          <p:cNvSpPr>
            <a:spLocks noGrp="1"/>
          </p:cNvSpPr>
          <p:nvPr>
            <p:ph type="body" sz="quarter" idx="10"/>
          </p:nvPr>
        </p:nvSpPr>
        <p:spPr/>
        <p:txBody>
          <a:bodyPr/>
          <a:lstStyle/>
          <a:p>
            <a:r>
              <a:rPr lang="de-DE" dirty="0" smtClean="0"/>
              <a:t>Fig. 6.13</a:t>
            </a:r>
            <a:endParaRPr lang="de-DE" dirty="0"/>
          </a:p>
        </p:txBody>
      </p:sp>
      <p:pic>
        <p:nvPicPr>
          <p:cNvPr id="5939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3760" y="761999"/>
            <a:ext cx="5630690" cy="531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5898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6.2 </a:t>
            </a:r>
            <a:r>
              <a:rPr lang="de-DE" dirty="0"/>
              <a:t>Tempo Analysis</a:t>
            </a:r>
          </a:p>
        </p:txBody>
      </p:sp>
      <p:sp>
        <p:nvSpPr>
          <p:cNvPr id="3" name="Text Placeholder 2"/>
          <p:cNvSpPr>
            <a:spLocks noGrp="1"/>
          </p:cNvSpPr>
          <p:nvPr>
            <p:ph type="body" sz="quarter" idx="10"/>
          </p:nvPr>
        </p:nvSpPr>
        <p:spPr/>
        <p:txBody>
          <a:bodyPr/>
          <a:lstStyle/>
          <a:p>
            <a:r>
              <a:rPr lang="de-DE" dirty="0" smtClean="0"/>
              <a:t>Fig. 6.14</a:t>
            </a:r>
            <a:endParaRPr lang="de-DE" dirty="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86292" y="4661739"/>
            <a:ext cx="4685668" cy="828674"/>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0"/>
          <p:cNvSpPr/>
          <p:nvPr/>
        </p:nvSpPr>
        <p:spPr bwMode="auto">
          <a:xfrm>
            <a:off x="4285233" y="4797853"/>
            <a:ext cx="1098550" cy="511175"/>
          </a:xfrm>
          <a:custGeom>
            <a:avLst/>
            <a:gdLst>
              <a:gd name="connsiteX0" fmla="*/ 0 w 1098550"/>
              <a:gd name="connsiteY0" fmla="*/ 508000 h 571794"/>
              <a:gd name="connsiteX1" fmla="*/ 41275 w 1098550"/>
              <a:gd name="connsiteY1" fmla="*/ 15875 h 571794"/>
              <a:gd name="connsiteX2" fmla="*/ 66675 w 1098550"/>
              <a:gd name="connsiteY2" fmla="*/ 520700 h 571794"/>
              <a:gd name="connsiteX3" fmla="*/ 171450 w 1098550"/>
              <a:gd name="connsiteY3" fmla="*/ 504825 h 571794"/>
              <a:gd name="connsiteX4" fmla="*/ 196850 w 1098550"/>
              <a:gd name="connsiteY4" fmla="*/ 447675 h 571794"/>
              <a:gd name="connsiteX5" fmla="*/ 228600 w 1098550"/>
              <a:gd name="connsiteY5" fmla="*/ 466725 h 571794"/>
              <a:gd name="connsiteX6" fmla="*/ 231775 w 1098550"/>
              <a:gd name="connsiteY6" fmla="*/ 508000 h 571794"/>
              <a:gd name="connsiteX7" fmla="*/ 301625 w 1098550"/>
              <a:gd name="connsiteY7" fmla="*/ 508000 h 571794"/>
              <a:gd name="connsiteX8" fmla="*/ 339725 w 1098550"/>
              <a:gd name="connsiteY8" fmla="*/ 19050 h 571794"/>
              <a:gd name="connsiteX9" fmla="*/ 368300 w 1098550"/>
              <a:gd name="connsiteY9" fmla="*/ 520700 h 571794"/>
              <a:gd name="connsiteX10" fmla="*/ 463550 w 1098550"/>
              <a:gd name="connsiteY10" fmla="*/ 504825 h 571794"/>
              <a:gd name="connsiteX11" fmla="*/ 501650 w 1098550"/>
              <a:gd name="connsiteY11" fmla="*/ 76200 h 571794"/>
              <a:gd name="connsiteX12" fmla="*/ 523875 w 1098550"/>
              <a:gd name="connsiteY12" fmla="*/ 511175 h 571794"/>
              <a:gd name="connsiteX13" fmla="*/ 615950 w 1098550"/>
              <a:gd name="connsiteY13" fmla="*/ 508000 h 571794"/>
              <a:gd name="connsiteX14" fmla="*/ 647700 w 1098550"/>
              <a:gd name="connsiteY14" fmla="*/ 371475 h 571794"/>
              <a:gd name="connsiteX15" fmla="*/ 679450 w 1098550"/>
              <a:gd name="connsiteY15" fmla="*/ 508000 h 571794"/>
              <a:gd name="connsiteX16" fmla="*/ 746125 w 1098550"/>
              <a:gd name="connsiteY16" fmla="*/ 508000 h 571794"/>
              <a:gd name="connsiteX17" fmla="*/ 781050 w 1098550"/>
              <a:gd name="connsiteY17" fmla="*/ 0 h 571794"/>
              <a:gd name="connsiteX18" fmla="*/ 809625 w 1098550"/>
              <a:gd name="connsiteY18" fmla="*/ 511175 h 571794"/>
              <a:gd name="connsiteX19" fmla="*/ 904875 w 1098550"/>
              <a:gd name="connsiteY19" fmla="*/ 501650 h 571794"/>
              <a:gd name="connsiteX20" fmla="*/ 942975 w 1098550"/>
              <a:gd name="connsiteY20" fmla="*/ 146050 h 571794"/>
              <a:gd name="connsiteX21" fmla="*/ 962025 w 1098550"/>
              <a:gd name="connsiteY21" fmla="*/ 508000 h 571794"/>
              <a:gd name="connsiteX22" fmla="*/ 1041400 w 1098550"/>
              <a:gd name="connsiteY22" fmla="*/ 504825 h 571794"/>
              <a:gd name="connsiteX23" fmla="*/ 1073150 w 1098550"/>
              <a:gd name="connsiteY23" fmla="*/ 412750 h 571794"/>
              <a:gd name="connsiteX24" fmla="*/ 1089025 w 1098550"/>
              <a:gd name="connsiteY24" fmla="*/ 444500 h 571794"/>
              <a:gd name="connsiteX25" fmla="*/ 1098550 w 1098550"/>
              <a:gd name="connsiteY25" fmla="*/ 504825 h 571794"/>
              <a:gd name="connsiteX26" fmla="*/ 1098550 w 1098550"/>
              <a:gd name="connsiteY26" fmla="*/ 504825 h 571794"/>
              <a:gd name="connsiteX27" fmla="*/ 1098550 w 1098550"/>
              <a:gd name="connsiteY27" fmla="*/ 504825 h 571794"/>
              <a:gd name="connsiteX0" fmla="*/ 0 w 1098550"/>
              <a:gd name="connsiteY0" fmla="*/ 508000 h 571794"/>
              <a:gd name="connsiteX1" fmla="*/ 41275 w 1098550"/>
              <a:gd name="connsiteY1" fmla="*/ 15875 h 571794"/>
              <a:gd name="connsiteX2" fmla="*/ 66675 w 1098550"/>
              <a:gd name="connsiteY2" fmla="*/ 520700 h 571794"/>
              <a:gd name="connsiteX3" fmla="*/ 171450 w 1098550"/>
              <a:gd name="connsiteY3" fmla="*/ 504825 h 571794"/>
              <a:gd name="connsiteX4" fmla="*/ 196850 w 1098550"/>
              <a:gd name="connsiteY4" fmla="*/ 447675 h 571794"/>
              <a:gd name="connsiteX5" fmla="*/ 228600 w 1098550"/>
              <a:gd name="connsiteY5" fmla="*/ 466725 h 571794"/>
              <a:gd name="connsiteX6" fmla="*/ 231775 w 1098550"/>
              <a:gd name="connsiteY6" fmla="*/ 508000 h 571794"/>
              <a:gd name="connsiteX7" fmla="*/ 301625 w 1098550"/>
              <a:gd name="connsiteY7" fmla="*/ 508000 h 571794"/>
              <a:gd name="connsiteX8" fmla="*/ 339725 w 1098550"/>
              <a:gd name="connsiteY8" fmla="*/ 19050 h 571794"/>
              <a:gd name="connsiteX9" fmla="*/ 368300 w 1098550"/>
              <a:gd name="connsiteY9" fmla="*/ 520700 h 571794"/>
              <a:gd name="connsiteX10" fmla="*/ 463550 w 1098550"/>
              <a:gd name="connsiteY10" fmla="*/ 504825 h 571794"/>
              <a:gd name="connsiteX11" fmla="*/ 501650 w 1098550"/>
              <a:gd name="connsiteY11" fmla="*/ 76200 h 571794"/>
              <a:gd name="connsiteX12" fmla="*/ 523875 w 1098550"/>
              <a:gd name="connsiteY12" fmla="*/ 511175 h 571794"/>
              <a:gd name="connsiteX13" fmla="*/ 615950 w 1098550"/>
              <a:gd name="connsiteY13" fmla="*/ 508000 h 571794"/>
              <a:gd name="connsiteX14" fmla="*/ 647700 w 1098550"/>
              <a:gd name="connsiteY14" fmla="*/ 371475 h 571794"/>
              <a:gd name="connsiteX15" fmla="*/ 679450 w 1098550"/>
              <a:gd name="connsiteY15" fmla="*/ 508000 h 571794"/>
              <a:gd name="connsiteX16" fmla="*/ 746125 w 1098550"/>
              <a:gd name="connsiteY16" fmla="*/ 508000 h 571794"/>
              <a:gd name="connsiteX17" fmla="*/ 781050 w 1098550"/>
              <a:gd name="connsiteY17" fmla="*/ 0 h 571794"/>
              <a:gd name="connsiteX18" fmla="*/ 809625 w 1098550"/>
              <a:gd name="connsiteY18" fmla="*/ 511175 h 571794"/>
              <a:gd name="connsiteX19" fmla="*/ 904875 w 1098550"/>
              <a:gd name="connsiteY19" fmla="*/ 501650 h 571794"/>
              <a:gd name="connsiteX20" fmla="*/ 942975 w 1098550"/>
              <a:gd name="connsiteY20" fmla="*/ 146050 h 571794"/>
              <a:gd name="connsiteX21" fmla="*/ 962025 w 1098550"/>
              <a:gd name="connsiteY21" fmla="*/ 508000 h 571794"/>
              <a:gd name="connsiteX22" fmla="*/ 1041400 w 1098550"/>
              <a:gd name="connsiteY22" fmla="*/ 504825 h 571794"/>
              <a:gd name="connsiteX23" fmla="*/ 1073150 w 1098550"/>
              <a:gd name="connsiteY23" fmla="*/ 412750 h 571794"/>
              <a:gd name="connsiteX24" fmla="*/ 1089025 w 1098550"/>
              <a:gd name="connsiteY24" fmla="*/ 444500 h 571794"/>
              <a:gd name="connsiteX25" fmla="*/ 1098550 w 1098550"/>
              <a:gd name="connsiteY25" fmla="*/ 504825 h 571794"/>
              <a:gd name="connsiteX26" fmla="*/ 1098550 w 1098550"/>
              <a:gd name="connsiteY26" fmla="*/ 504825 h 571794"/>
              <a:gd name="connsiteX27" fmla="*/ 1098550 w 1098550"/>
              <a:gd name="connsiteY27" fmla="*/ 504825 h 571794"/>
              <a:gd name="connsiteX0" fmla="*/ 0 w 1098550"/>
              <a:gd name="connsiteY0" fmla="*/ 508000 h 571794"/>
              <a:gd name="connsiteX1" fmla="*/ 41275 w 1098550"/>
              <a:gd name="connsiteY1" fmla="*/ 15875 h 571794"/>
              <a:gd name="connsiteX2" fmla="*/ 66675 w 1098550"/>
              <a:gd name="connsiteY2" fmla="*/ 520700 h 571794"/>
              <a:gd name="connsiteX3" fmla="*/ 171450 w 1098550"/>
              <a:gd name="connsiteY3" fmla="*/ 504825 h 571794"/>
              <a:gd name="connsiteX4" fmla="*/ 196850 w 1098550"/>
              <a:gd name="connsiteY4" fmla="*/ 447675 h 571794"/>
              <a:gd name="connsiteX5" fmla="*/ 228600 w 1098550"/>
              <a:gd name="connsiteY5" fmla="*/ 466725 h 571794"/>
              <a:gd name="connsiteX6" fmla="*/ 231775 w 1098550"/>
              <a:gd name="connsiteY6" fmla="*/ 508000 h 571794"/>
              <a:gd name="connsiteX7" fmla="*/ 301625 w 1098550"/>
              <a:gd name="connsiteY7" fmla="*/ 508000 h 571794"/>
              <a:gd name="connsiteX8" fmla="*/ 339725 w 1098550"/>
              <a:gd name="connsiteY8" fmla="*/ 19050 h 571794"/>
              <a:gd name="connsiteX9" fmla="*/ 368300 w 1098550"/>
              <a:gd name="connsiteY9" fmla="*/ 520700 h 571794"/>
              <a:gd name="connsiteX10" fmla="*/ 463550 w 1098550"/>
              <a:gd name="connsiteY10" fmla="*/ 504825 h 571794"/>
              <a:gd name="connsiteX11" fmla="*/ 501650 w 1098550"/>
              <a:gd name="connsiteY11" fmla="*/ 76200 h 571794"/>
              <a:gd name="connsiteX12" fmla="*/ 523875 w 1098550"/>
              <a:gd name="connsiteY12" fmla="*/ 511175 h 571794"/>
              <a:gd name="connsiteX13" fmla="*/ 615950 w 1098550"/>
              <a:gd name="connsiteY13" fmla="*/ 508000 h 571794"/>
              <a:gd name="connsiteX14" fmla="*/ 647700 w 1098550"/>
              <a:gd name="connsiteY14" fmla="*/ 371475 h 571794"/>
              <a:gd name="connsiteX15" fmla="*/ 679450 w 1098550"/>
              <a:gd name="connsiteY15" fmla="*/ 508000 h 571794"/>
              <a:gd name="connsiteX16" fmla="*/ 746125 w 1098550"/>
              <a:gd name="connsiteY16" fmla="*/ 508000 h 571794"/>
              <a:gd name="connsiteX17" fmla="*/ 781050 w 1098550"/>
              <a:gd name="connsiteY17" fmla="*/ 0 h 571794"/>
              <a:gd name="connsiteX18" fmla="*/ 809625 w 1098550"/>
              <a:gd name="connsiteY18" fmla="*/ 511175 h 571794"/>
              <a:gd name="connsiteX19" fmla="*/ 904875 w 1098550"/>
              <a:gd name="connsiteY19" fmla="*/ 501650 h 571794"/>
              <a:gd name="connsiteX20" fmla="*/ 942975 w 1098550"/>
              <a:gd name="connsiteY20" fmla="*/ 146050 h 571794"/>
              <a:gd name="connsiteX21" fmla="*/ 962025 w 1098550"/>
              <a:gd name="connsiteY21" fmla="*/ 508000 h 571794"/>
              <a:gd name="connsiteX22" fmla="*/ 1041400 w 1098550"/>
              <a:gd name="connsiteY22" fmla="*/ 504825 h 571794"/>
              <a:gd name="connsiteX23" fmla="*/ 1073150 w 1098550"/>
              <a:gd name="connsiteY23" fmla="*/ 412750 h 571794"/>
              <a:gd name="connsiteX24" fmla="*/ 1089025 w 1098550"/>
              <a:gd name="connsiteY24" fmla="*/ 444500 h 571794"/>
              <a:gd name="connsiteX25" fmla="*/ 1098550 w 1098550"/>
              <a:gd name="connsiteY25" fmla="*/ 504825 h 571794"/>
              <a:gd name="connsiteX26" fmla="*/ 1098550 w 1098550"/>
              <a:gd name="connsiteY26" fmla="*/ 504825 h 571794"/>
              <a:gd name="connsiteX27" fmla="*/ 1098550 w 1098550"/>
              <a:gd name="connsiteY27" fmla="*/ 504825 h 571794"/>
              <a:gd name="connsiteX0" fmla="*/ 0 w 1098550"/>
              <a:gd name="connsiteY0" fmla="*/ 508000 h 563904"/>
              <a:gd name="connsiteX1" fmla="*/ 41275 w 1098550"/>
              <a:gd name="connsiteY1" fmla="*/ 15875 h 563904"/>
              <a:gd name="connsiteX2" fmla="*/ 66675 w 1098550"/>
              <a:gd name="connsiteY2" fmla="*/ 520700 h 563904"/>
              <a:gd name="connsiteX3" fmla="*/ 171450 w 1098550"/>
              <a:gd name="connsiteY3" fmla="*/ 504825 h 563904"/>
              <a:gd name="connsiteX4" fmla="*/ 196850 w 1098550"/>
              <a:gd name="connsiteY4" fmla="*/ 447675 h 563904"/>
              <a:gd name="connsiteX5" fmla="*/ 228600 w 1098550"/>
              <a:gd name="connsiteY5" fmla="*/ 466725 h 563904"/>
              <a:gd name="connsiteX6" fmla="*/ 231775 w 1098550"/>
              <a:gd name="connsiteY6" fmla="*/ 508000 h 563904"/>
              <a:gd name="connsiteX7" fmla="*/ 301625 w 1098550"/>
              <a:gd name="connsiteY7" fmla="*/ 508000 h 563904"/>
              <a:gd name="connsiteX8" fmla="*/ 339725 w 1098550"/>
              <a:gd name="connsiteY8" fmla="*/ 19050 h 563904"/>
              <a:gd name="connsiteX9" fmla="*/ 365125 w 1098550"/>
              <a:gd name="connsiteY9" fmla="*/ 508000 h 563904"/>
              <a:gd name="connsiteX10" fmla="*/ 463550 w 1098550"/>
              <a:gd name="connsiteY10" fmla="*/ 504825 h 563904"/>
              <a:gd name="connsiteX11" fmla="*/ 501650 w 1098550"/>
              <a:gd name="connsiteY11" fmla="*/ 76200 h 563904"/>
              <a:gd name="connsiteX12" fmla="*/ 523875 w 1098550"/>
              <a:gd name="connsiteY12" fmla="*/ 511175 h 563904"/>
              <a:gd name="connsiteX13" fmla="*/ 615950 w 1098550"/>
              <a:gd name="connsiteY13" fmla="*/ 508000 h 563904"/>
              <a:gd name="connsiteX14" fmla="*/ 647700 w 1098550"/>
              <a:gd name="connsiteY14" fmla="*/ 371475 h 563904"/>
              <a:gd name="connsiteX15" fmla="*/ 679450 w 1098550"/>
              <a:gd name="connsiteY15" fmla="*/ 508000 h 563904"/>
              <a:gd name="connsiteX16" fmla="*/ 746125 w 1098550"/>
              <a:gd name="connsiteY16" fmla="*/ 508000 h 563904"/>
              <a:gd name="connsiteX17" fmla="*/ 781050 w 1098550"/>
              <a:gd name="connsiteY17" fmla="*/ 0 h 563904"/>
              <a:gd name="connsiteX18" fmla="*/ 809625 w 1098550"/>
              <a:gd name="connsiteY18" fmla="*/ 511175 h 563904"/>
              <a:gd name="connsiteX19" fmla="*/ 904875 w 1098550"/>
              <a:gd name="connsiteY19" fmla="*/ 501650 h 563904"/>
              <a:gd name="connsiteX20" fmla="*/ 942975 w 1098550"/>
              <a:gd name="connsiteY20" fmla="*/ 146050 h 563904"/>
              <a:gd name="connsiteX21" fmla="*/ 962025 w 1098550"/>
              <a:gd name="connsiteY21" fmla="*/ 508000 h 563904"/>
              <a:gd name="connsiteX22" fmla="*/ 1041400 w 1098550"/>
              <a:gd name="connsiteY22" fmla="*/ 504825 h 563904"/>
              <a:gd name="connsiteX23" fmla="*/ 1073150 w 1098550"/>
              <a:gd name="connsiteY23" fmla="*/ 412750 h 563904"/>
              <a:gd name="connsiteX24" fmla="*/ 1089025 w 1098550"/>
              <a:gd name="connsiteY24" fmla="*/ 444500 h 563904"/>
              <a:gd name="connsiteX25" fmla="*/ 1098550 w 1098550"/>
              <a:gd name="connsiteY25" fmla="*/ 504825 h 563904"/>
              <a:gd name="connsiteX26" fmla="*/ 1098550 w 1098550"/>
              <a:gd name="connsiteY26" fmla="*/ 504825 h 563904"/>
              <a:gd name="connsiteX27" fmla="*/ 1098550 w 1098550"/>
              <a:gd name="connsiteY27" fmla="*/ 504825 h 563904"/>
              <a:gd name="connsiteX0" fmla="*/ 0 w 1098550"/>
              <a:gd name="connsiteY0" fmla="*/ 508000 h 563904"/>
              <a:gd name="connsiteX1" fmla="*/ 41275 w 1098550"/>
              <a:gd name="connsiteY1" fmla="*/ 15875 h 563904"/>
              <a:gd name="connsiteX2" fmla="*/ 63500 w 1098550"/>
              <a:gd name="connsiteY2" fmla="*/ 508000 h 563904"/>
              <a:gd name="connsiteX3" fmla="*/ 171450 w 1098550"/>
              <a:gd name="connsiteY3" fmla="*/ 504825 h 563904"/>
              <a:gd name="connsiteX4" fmla="*/ 196850 w 1098550"/>
              <a:gd name="connsiteY4" fmla="*/ 447675 h 563904"/>
              <a:gd name="connsiteX5" fmla="*/ 228600 w 1098550"/>
              <a:gd name="connsiteY5" fmla="*/ 466725 h 563904"/>
              <a:gd name="connsiteX6" fmla="*/ 231775 w 1098550"/>
              <a:gd name="connsiteY6" fmla="*/ 508000 h 563904"/>
              <a:gd name="connsiteX7" fmla="*/ 301625 w 1098550"/>
              <a:gd name="connsiteY7" fmla="*/ 508000 h 563904"/>
              <a:gd name="connsiteX8" fmla="*/ 339725 w 1098550"/>
              <a:gd name="connsiteY8" fmla="*/ 19050 h 563904"/>
              <a:gd name="connsiteX9" fmla="*/ 365125 w 1098550"/>
              <a:gd name="connsiteY9" fmla="*/ 508000 h 563904"/>
              <a:gd name="connsiteX10" fmla="*/ 463550 w 1098550"/>
              <a:gd name="connsiteY10" fmla="*/ 504825 h 563904"/>
              <a:gd name="connsiteX11" fmla="*/ 501650 w 1098550"/>
              <a:gd name="connsiteY11" fmla="*/ 76200 h 563904"/>
              <a:gd name="connsiteX12" fmla="*/ 523875 w 1098550"/>
              <a:gd name="connsiteY12" fmla="*/ 511175 h 563904"/>
              <a:gd name="connsiteX13" fmla="*/ 615950 w 1098550"/>
              <a:gd name="connsiteY13" fmla="*/ 508000 h 563904"/>
              <a:gd name="connsiteX14" fmla="*/ 647700 w 1098550"/>
              <a:gd name="connsiteY14" fmla="*/ 371475 h 563904"/>
              <a:gd name="connsiteX15" fmla="*/ 679450 w 1098550"/>
              <a:gd name="connsiteY15" fmla="*/ 508000 h 563904"/>
              <a:gd name="connsiteX16" fmla="*/ 746125 w 1098550"/>
              <a:gd name="connsiteY16" fmla="*/ 508000 h 563904"/>
              <a:gd name="connsiteX17" fmla="*/ 781050 w 1098550"/>
              <a:gd name="connsiteY17" fmla="*/ 0 h 563904"/>
              <a:gd name="connsiteX18" fmla="*/ 809625 w 1098550"/>
              <a:gd name="connsiteY18" fmla="*/ 511175 h 563904"/>
              <a:gd name="connsiteX19" fmla="*/ 904875 w 1098550"/>
              <a:gd name="connsiteY19" fmla="*/ 501650 h 563904"/>
              <a:gd name="connsiteX20" fmla="*/ 942975 w 1098550"/>
              <a:gd name="connsiteY20" fmla="*/ 146050 h 563904"/>
              <a:gd name="connsiteX21" fmla="*/ 962025 w 1098550"/>
              <a:gd name="connsiteY21" fmla="*/ 508000 h 563904"/>
              <a:gd name="connsiteX22" fmla="*/ 1041400 w 1098550"/>
              <a:gd name="connsiteY22" fmla="*/ 504825 h 563904"/>
              <a:gd name="connsiteX23" fmla="*/ 1073150 w 1098550"/>
              <a:gd name="connsiteY23" fmla="*/ 412750 h 563904"/>
              <a:gd name="connsiteX24" fmla="*/ 1089025 w 1098550"/>
              <a:gd name="connsiteY24" fmla="*/ 444500 h 563904"/>
              <a:gd name="connsiteX25" fmla="*/ 1098550 w 1098550"/>
              <a:gd name="connsiteY25" fmla="*/ 504825 h 563904"/>
              <a:gd name="connsiteX26" fmla="*/ 1098550 w 1098550"/>
              <a:gd name="connsiteY26" fmla="*/ 504825 h 563904"/>
              <a:gd name="connsiteX27" fmla="*/ 1098550 w 1098550"/>
              <a:gd name="connsiteY27" fmla="*/ 504825 h 563904"/>
              <a:gd name="connsiteX0" fmla="*/ 0 w 1098550"/>
              <a:gd name="connsiteY0" fmla="*/ 508000 h 561688"/>
              <a:gd name="connsiteX1" fmla="*/ 41275 w 1098550"/>
              <a:gd name="connsiteY1" fmla="*/ 15875 h 561688"/>
              <a:gd name="connsiteX2" fmla="*/ 63500 w 1098550"/>
              <a:gd name="connsiteY2" fmla="*/ 508000 h 561688"/>
              <a:gd name="connsiteX3" fmla="*/ 171450 w 1098550"/>
              <a:gd name="connsiteY3" fmla="*/ 504825 h 561688"/>
              <a:gd name="connsiteX4" fmla="*/ 196850 w 1098550"/>
              <a:gd name="connsiteY4" fmla="*/ 447675 h 561688"/>
              <a:gd name="connsiteX5" fmla="*/ 228600 w 1098550"/>
              <a:gd name="connsiteY5" fmla="*/ 466725 h 561688"/>
              <a:gd name="connsiteX6" fmla="*/ 231775 w 1098550"/>
              <a:gd name="connsiteY6" fmla="*/ 508000 h 561688"/>
              <a:gd name="connsiteX7" fmla="*/ 301625 w 1098550"/>
              <a:gd name="connsiteY7" fmla="*/ 508000 h 561688"/>
              <a:gd name="connsiteX8" fmla="*/ 339725 w 1098550"/>
              <a:gd name="connsiteY8" fmla="*/ 19050 h 561688"/>
              <a:gd name="connsiteX9" fmla="*/ 365125 w 1098550"/>
              <a:gd name="connsiteY9" fmla="*/ 508000 h 561688"/>
              <a:gd name="connsiteX10" fmla="*/ 463550 w 1098550"/>
              <a:gd name="connsiteY10" fmla="*/ 504825 h 561688"/>
              <a:gd name="connsiteX11" fmla="*/ 501650 w 1098550"/>
              <a:gd name="connsiteY11" fmla="*/ 76200 h 561688"/>
              <a:gd name="connsiteX12" fmla="*/ 523875 w 1098550"/>
              <a:gd name="connsiteY12" fmla="*/ 511175 h 561688"/>
              <a:gd name="connsiteX13" fmla="*/ 615950 w 1098550"/>
              <a:gd name="connsiteY13" fmla="*/ 508000 h 561688"/>
              <a:gd name="connsiteX14" fmla="*/ 647700 w 1098550"/>
              <a:gd name="connsiteY14" fmla="*/ 371475 h 561688"/>
              <a:gd name="connsiteX15" fmla="*/ 679450 w 1098550"/>
              <a:gd name="connsiteY15" fmla="*/ 508000 h 561688"/>
              <a:gd name="connsiteX16" fmla="*/ 746125 w 1098550"/>
              <a:gd name="connsiteY16" fmla="*/ 508000 h 561688"/>
              <a:gd name="connsiteX17" fmla="*/ 781050 w 1098550"/>
              <a:gd name="connsiteY17" fmla="*/ 0 h 561688"/>
              <a:gd name="connsiteX18" fmla="*/ 809625 w 1098550"/>
              <a:gd name="connsiteY18" fmla="*/ 511175 h 561688"/>
              <a:gd name="connsiteX19" fmla="*/ 904875 w 1098550"/>
              <a:gd name="connsiteY19" fmla="*/ 501650 h 561688"/>
              <a:gd name="connsiteX20" fmla="*/ 942975 w 1098550"/>
              <a:gd name="connsiteY20" fmla="*/ 146050 h 561688"/>
              <a:gd name="connsiteX21" fmla="*/ 962025 w 1098550"/>
              <a:gd name="connsiteY21" fmla="*/ 508000 h 561688"/>
              <a:gd name="connsiteX22" fmla="*/ 1041400 w 1098550"/>
              <a:gd name="connsiteY22" fmla="*/ 504825 h 561688"/>
              <a:gd name="connsiteX23" fmla="*/ 1073150 w 1098550"/>
              <a:gd name="connsiteY23" fmla="*/ 412750 h 561688"/>
              <a:gd name="connsiteX24" fmla="*/ 1089025 w 1098550"/>
              <a:gd name="connsiteY24" fmla="*/ 444500 h 561688"/>
              <a:gd name="connsiteX25" fmla="*/ 1098550 w 1098550"/>
              <a:gd name="connsiteY25" fmla="*/ 504825 h 561688"/>
              <a:gd name="connsiteX26" fmla="*/ 1098550 w 1098550"/>
              <a:gd name="connsiteY26" fmla="*/ 504825 h 561688"/>
              <a:gd name="connsiteX27" fmla="*/ 1098550 w 1098550"/>
              <a:gd name="connsiteY27" fmla="*/ 504825 h 561688"/>
              <a:gd name="connsiteX0" fmla="*/ 0 w 1098550"/>
              <a:gd name="connsiteY0" fmla="*/ 508000 h 561688"/>
              <a:gd name="connsiteX1" fmla="*/ 41275 w 1098550"/>
              <a:gd name="connsiteY1" fmla="*/ 15875 h 561688"/>
              <a:gd name="connsiteX2" fmla="*/ 63500 w 1098550"/>
              <a:gd name="connsiteY2" fmla="*/ 508000 h 561688"/>
              <a:gd name="connsiteX3" fmla="*/ 171450 w 1098550"/>
              <a:gd name="connsiteY3" fmla="*/ 504825 h 561688"/>
              <a:gd name="connsiteX4" fmla="*/ 196850 w 1098550"/>
              <a:gd name="connsiteY4" fmla="*/ 447675 h 561688"/>
              <a:gd name="connsiteX5" fmla="*/ 228600 w 1098550"/>
              <a:gd name="connsiteY5" fmla="*/ 466725 h 561688"/>
              <a:gd name="connsiteX6" fmla="*/ 231775 w 1098550"/>
              <a:gd name="connsiteY6" fmla="*/ 508000 h 561688"/>
              <a:gd name="connsiteX7" fmla="*/ 301625 w 1098550"/>
              <a:gd name="connsiteY7" fmla="*/ 508000 h 561688"/>
              <a:gd name="connsiteX8" fmla="*/ 339725 w 1098550"/>
              <a:gd name="connsiteY8" fmla="*/ 19050 h 561688"/>
              <a:gd name="connsiteX9" fmla="*/ 365125 w 1098550"/>
              <a:gd name="connsiteY9" fmla="*/ 508000 h 561688"/>
              <a:gd name="connsiteX10" fmla="*/ 463550 w 1098550"/>
              <a:gd name="connsiteY10" fmla="*/ 504825 h 561688"/>
              <a:gd name="connsiteX11" fmla="*/ 501650 w 1098550"/>
              <a:gd name="connsiteY11" fmla="*/ 76200 h 561688"/>
              <a:gd name="connsiteX12" fmla="*/ 523875 w 1098550"/>
              <a:gd name="connsiteY12" fmla="*/ 511175 h 561688"/>
              <a:gd name="connsiteX13" fmla="*/ 615950 w 1098550"/>
              <a:gd name="connsiteY13" fmla="*/ 508000 h 561688"/>
              <a:gd name="connsiteX14" fmla="*/ 647700 w 1098550"/>
              <a:gd name="connsiteY14" fmla="*/ 371475 h 561688"/>
              <a:gd name="connsiteX15" fmla="*/ 679450 w 1098550"/>
              <a:gd name="connsiteY15" fmla="*/ 508000 h 561688"/>
              <a:gd name="connsiteX16" fmla="*/ 746125 w 1098550"/>
              <a:gd name="connsiteY16" fmla="*/ 508000 h 561688"/>
              <a:gd name="connsiteX17" fmla="*/ 781050 w 1098550"/>
              <a:gd name="connsiteY17" fmla="*/ 0 h 561688"/>
              <a:gd name="connsiteX18" fmla="*/ 809625 w 1098550"/>
              <a:gd name="connsiteY18" fmla="*/ 511175 h 561688"/>
              <a:gd name="connsiteX19" fmla="*/ 904875 w 1098550"/>
              <a:gd name="connsiteY19" fmla="*/ 501650 h 561688"/>
              <a:gd name="connsiteX20" fmla="*/ 942975 w 1098550"/>
              <a:gd name="connsiteY20" fmla="*/ 146050 h 561688"/>
              <a:gd name="connsiteX21" fmla="*/ 962025 w 1098550"/>
              <a:gd name="connsiteY21" fmla="*/ 508000 h 561688"/>
              <a:gd name="connsiteX22" fmla="*/ 1041400 w 1098550"/>
              <a:gd name="connsiteY22" fmla="*/ 504825 h 561688"/>
              <a:gd name="connsiteX23" fmla="*/ 1073150 w 1098550"/>
              <a:gd name="connsiteY23" fmla="*/ 412750 h 561688"/>
              <a:gd name="connsiteX24" fmla="*/ 1089025 w 1098550"/>
              <a:gd name="connsiteY24" fmla="*/ 444500 h 561688"/>
              <a:gd name="connsiteX25" fmla="*/ 1098550 w 1098550"/>
              <a:gd name="connsiteY25" fmla="*/ 504825 h 561688"/>
              <a:gd name="connsiteX26" fmla="*/ 1098550 w 1098550"/>
              <a:gd name="connsiteY26" fmla="*/ 504825 h 561688"/>
              <a:gd name="connsiteX27" fmla="*/ 1098550 w 1098550"/>
              <a:gd name="connsiteY27" fmla="*/ 504825 h 561688"/>
              <a:gd name="connsiteX0" fmla="*/ 0 w 1098550"/>
              <a:gd name="connsiteY0" fmla="*/ 508000 h 561688"/>
              <a:gd name="connsiteX1" fmla="*/ 41275 w 1098550"/>
              <a:gd name="connsiteY1" fmla="*/ 15875 h 561688"/>
              <a:gd name="connsiteX2" fmla="*/ 63500 w 1098550"/>
              <a:gd name="connsiteY2" fmla="*/ 508000 h 561688"/>
              <a:gd name="connsiteX3" fmla="*/ 171450 w 1098550"/>
              <a:gd name="connsiteY3" fmla="*/ 504825 h 561688"/>
              <a:gd name="connsiteX4" fmla="*/ 196850 w 1098550"/>
              <a:gd name="connsiteY4" fmla="*/ 447675 h 561688"/>
              <a:gd name="connsiteX5" fmla="*/ 228600 w 1098550"/>
              <a:gd name="connsiteY5" fmla="*/ 466725 h 561688"/>
              <a:gd name="connsiteX6" fmla="*/ 231775 w 1098550"/>
              <a:gd name="connsiteY6" fmla="*/ 508000 h 561688"/>
              <a:gd name="connsiteX7" fmla="*/ 301625 w 1098550"/>
              <a:gd name="connsiteY7" fmla="*/ 508000 h 561688"/>
              <a:gd name="connsiteX8" fmla="*/ 339725 w 1098550"/>
              <a:gd name="connsiteY8" fmla="*/ 19050 h 561688"/>
              <a:gd name="connsiteX9" fmla="*/ 365125 w 1098550"/>
              <a:gd name="connsiteY9" fmla="*/ 508000 h 561688"/>
              <a:gd name="connsiteX10" fmla="*/ 463550 w 1098550"/>
              <a:gd name="connsiteY10" fmla="*/ 504825 h 561688"/>
              <a:gd name="connsiteX11" fmla="*/ 501650 w 1098550"/>
              <a:gd name="connsiteY11" fmla="*/ 76200 h 561688"/>
              <a:gd name="connsiteX12" fmla="*/ 523875 w 1098550"/>
              <a:gd name="connsiteY12" fmla="*/ 511175 h 561688"/>
              <a:gd name="connsiteX13" fmla="*/ 615950 w 1098550"/>
              <a:gd name="connsiteY13" fmla="*/ 508000 h 561688"/>
              <a:gd name="connsiteX14" fmla="*/ 647700 w 1098550"/>
              <a:gd name="connsiteY14" fmla="*/ 371475 h 561688"/>
              <a:gd name="connsiteX15" fmla="*/ 679450 w 1098550"/>
              <a:gd name="connsiteY15" fmla="*/ 508000 h 561688"/>
              <a:gd name="connsiteX16" fmla="*/ 746125 w 1098550"/>
              <a:gd name="connsiteY16" fmla="*/ 508000 h 561688"/>
              <a:gd name="connsiteX17" fmla="*/ 781050 w 1098550"/>
              <a:gd name="connsiteY17" fmla="*/ 0 h 561688"/>
              <a:gd name="connsiteX18" fmla="*/ 809625 w 1098550"/>
              <a:gd name="connsiteY18" fmla="*/ 511175 h 561688"/>
              <a:gd name="connsiteX19" fmla="*/ 904875 w 1098550"/>
              <a:gd name="connsiteY19" fmla="*/ 501650 h 561688"/>
              <a:gd name="connsiteX20" fmla="*/ 942975 w 1098550"/>
              <a:gd name="connsiteY20" fmla="*/ 146050 h 561688"/>
              <a:gd name="connsiteX21" fmla="*/ 962025 w 1098550"/>
              <a:gd name="connsiteY21" fmla="*/ 508000 h 561688"/>
              <a:gd name="connsiteX22" fmla="*/ 1041400 w 1098550"/>
              <a:gd name="connsiteY22" fmla="*/ 504825 h 561688"/>
              <a:gd name="connsiteX23" fmla="*/ 1073150 w 1098550"/>
              <a:gd name="connsiteY23" fmla="*/ 412750 h 561688"/>
              <a:gd name="connsiteX24" fmla="*/ 1089025 w 1098550"/>
              <a:gd name="connsiteY24" fmla="*/ 444500 h 561688"/>
              <a:gd name="connsiteX25" fmla="*/ 1098550 w 1098550"/>
              <a:gd name="connsiteY25" fmla="*/ 504825 h 561688"/>
              <a:gd name="connsiteX26" fmla="*/ 1098550 w 1098550"/>
              <a:gd name="connsiteY26" fmla="*/ 504825 h 561688"/>
              <a:gd name="connsiteX27" fmla="*/ 1098550 w 1098550"/>
              <a:gd name="connsiteY27" fmla="*/ 504825 h 561688"/>
              <a:gd name="connsiteX0" fmla="*/ 0 w 1098550"/>
              <a:gd name="connsiteY0" fmla="*/ 508000 h 566318"/>
              <a:gd name="connsiteX1" fmla="*/ 41275 w 1098550"/>
              <a:gd name="connsiteY1" fmla="*/ 15875 h 566318"/>
              <a:gd name="connsiteX2" fmla="*/ 63500 w 1098550"/>
              <a:gd name="connsiteY2" fmla="*/ 508000 h 566318"/>
              <a:gd name="connsiteX3" fmla="*/ 171450 w 1098550"/>
              <a:gd name="connsiteY3" fmla="*/ 504825 h 566318"/>
              <a:gd name="connsiteX4" fmla="*/ 196850 w 1098550"/>
              <a:gd name="connsiteY4" fmla="*/ 447675 h 566318"/>
              <a:gd name="connsiteX5" fmla="*/ 228600 w 1098550"/>
              <a:gd name="connsiteY5" fmla="*/ 466725 h 566318"/>
              <a:gd name="connsiteX6" fmla="*/ 231775 w 1098550"/>
              <a:gd name="connsiteY6" fmla="*/ 508000 h 566318"/>
              <a:gd name="connsiteX7" fmla="*/ 301625 w 1098550"/>
              <a:gd name="connsiteY7" fmla="*/ 508000 h 566318"/>
              <a:gd name="connsiteX8" fmla="*/ 339725 w 1098550"/>
              <a:gd name="connsiteY8" fmla="*/ 19050 h 566318"/>
              <a:gd name="connsiteX9" fmla="*/ 365125 w 1098550"/>
              <a:gd name="connsiteY9" fmla="*/ 508000 h 566318"/>
              <a:gd name="connsiteX10" fmla="*/ 463550 w 1098550"/>
              <a:gd name="connsiteY10" fmla="*/ 504825 h 566318"/>
              <a:gd name="connsiteX11" fmla="*/ 501650 w 1098550"/>
              <a:gd name="connsiteY11" fmla="*/ 76200 h 566318"/>
              <a:gd name="connsiteX12" fmla="*/ 523875 w 1098550"/>
              <a:gd name="connsiteY12" fmla="*/ 511175 h 566318"/>
              <a:gd name="connsiteX13" fmla="*/ 615950 w 1098550"/>
              <a:gd name="connsiteY13" fmla="*/ 508000 h 566318"/>
              <a:gd name="connsiteX14" fmla="*/ 647700 w 1098550"/>
              <a:gd name="connsiteY14" fmla="*/ 371475 h 566318"/>
              <a:gd name="connsiteX15" fmla="*/ 679450 w 1098550"/>
              <a:gd name="connsiteY15" fmla="*/ 508000 h 566318"/>
              <a:gd name="connsiteX16" fmla="*/ 746125 w 1098550"/>
              <a:gd name="connsiteY16" fmla="*/ 508000 h 566318"/>
              <a:gd name="connsiteX17" fmla="*/ 781050 w 1098550"/>
              <a:gd name="connsiteY17" fmla="*/ 0 h 566318"/>
              <a:gd name="connsiteX18" fmla="*/ 809625 w 1098550"/>
              <a:gd name="connsiteY18" fmla="*/ 511175 h 566318"/>
              <a:gd name="connsiteX19" fmla="*/ 898525 w 1098550"/>
              <a:gd name="connsiteY19" fmla="*/ 511175 h 566318"/>
              <a:gd name="connsiteX20" fmla="*/ 942975 w 1098550"/>
              <a:gd name="connsiteY20" fmla="*/ 146050 h 566318"/>
              <a:gd name="connsiteX21" fmla="*/ 962025 w 1098550"/>
              <a:gd name="connsiteY21" fmla="*/ 508000 h 566318"/>
              <a:gd name="connsiteX22" fmla="*/ 1041400 w 1098550"/>
              <a:gd name="connsiteY22" fmla="*/ 504825 h 566318"/>
              <a:gd name="connsiteX23" fmla="*/ 1073150 w 1098550"/>
              <a:gd name="connsiteY23" fmla="*/ 412750 h 566318"/>
              <a:gd name="connsiteX24" fmla="*/ 1089025 w 1098550"/>
              <a:gd name="connsiteY24" fmla="*/ 444500 h 566318"/>
              <a:gd name="connsiteX25" fmla="*/ 1098550 w 1098550"/>
              <a:gd name="connsiteY25" fmla="*/ 504825 h 566318"/>
              <a:gd name="connsiteX26" fmla="*/ 1098550 w 1098550"/>
              <a:gd name="connsiteY26" fmla="*/ 504825 h 566318"/>
              <a:gd name="connsiteX27" fmla="*/ 1098550 w 1098550"/>
              <a:gd name="connsiteY27" fmla="*/ 504825 h 566318"/>
              <a:gd name="connsiteX0" fmla="*/ 0 w 1098550"/>
              <a:gd name="connsiteY0" fmla="*/ 508000 h 537470"/>
              <a:gd name="connsiteX1" fmla="*/ 41275 w 1098550"/>
              <a:gd name="connsiteY1" fmla="*/ 15875 h 537470"/>
              <a:gd name="connsiteX2" fmla="*/ 63500 w 1098550"/>
              <a:gd name="connsiteY2" fmla="*/ 508000 h 537470"/>
              <a:gd name="connsiteX3" fmla="*/ 171450 w 1098550"/>
              <a:gd name="connsiteY3" fmla="*/ 504825 h 537470"/>
              <a:gd name="connsiteX4" fmla="*/ 196850 w 1098550"/>
              <a:gd name="connsiteY4" fmla="*/ 447675 h 537470"/>
              <a:gd name="connsiteX5" fmla="*/ 228600 w 1098550"/>
              <a:gd name="connsiteY5" fmla="*/ 466725 h 537470"/>
              <a:gd name="connsiteX6" fmla="*/ 231775 w 1098550"/>
              <a:gd name="connsiteY6" fmla="*/ 508000 h 537470"/>
              <a:gd name="connsiteX7" fmla="*/ 301625 w 1098550"/>
              <a:gd name="connsiteY7" fmla="*/ 508000 h 537470"/>
              <a:gd name="connsiteX8" fmla="*/ 339725 w 1098550"/>
              <a:gd name="connsiteY8" fmla="*/ 19050 h 537470"/>
              <a:gd name="connsiteX9" fmla="*/ 365125 w 1098550"/>
              <a:gd name="connsiteY9" fmla="*/ 508000 h 537470"/>
              <a:gd name="connsiteX10" fmla="*/ 463550 w 1098550"/>
              <a:gd name="connsiteY10" fmla="*/ 504825 h 537470"/>
              <a:gd name="connsiteX11" fmla="*/ 501650 w 1098550"/>
              <a:gd name="connsiteY11" fmla="*/ 76200 h 537470"/>
              <a:gd name="connsiteX12" fmla="*/ 523875 w 1098550"/>
              <a:gd name="connsiteY12" fmla="*/ 511175 h 537470"/>
              <a:gd name="connsiteX13" fmla="*/ 615950 w 1098550"/>
              <a:gd name="connsiteY13" fmla="*/ 508000 h 537470"/>
              <a:gd name="connsiteX14" fmla="*/ 647700 w 1098550"/>
              <a:gd name="connsiteY14" fmla="*/ 371475 h 537470"/>
              <a:gd name="connsiteX15" fmla="*/ 679450 w 1098550"/>
              <a:gd name="connsiteY15" fmla="*/ 508000 h 537470"/>
              <a:gd name="connsiteX16" fmla="*/ 746125 w 1098550"/>
              <a:gd name="connsiteY16" fmla="*/ 508000 h 537470"/>
              <a:gd name="connsiteX17" fmla="*/ 781050 w 1098550"/>
              <a:gd name="connsiteY17" fmla="*/ 0 h 537470"/>
              <a:gd name="connsiteX18" fmla="*/ 809625 w 1098550"/>
              <a:gd name="connsiteY18" fmla="*/ 511175 h 537470"/>
              <a:gd name="connsiteX19" fmla="*/ 898525 w 1098550"/>
              <a:gd name="connsiteY19" fmla="*/ 511175 h 537470"/>
              <a:gd name="connsiteX20" fmla="*/ 942975 w 1098550"/>
              <a:gd name="connsiteY20" fmla="*/ 146050 h 537470"/>
              <a:gd name="connsiteX21" fmla="*/ 962025 w 1098550"/>
              <a:gd name="connsiteY21" fmla="*/ 508000 h 537470"/>
              <a:gd name="connsiteX22" fmla="*/ 1041400 w 1098550"/>
              <a:gd name="connsiteY22" fmla="*/ 504825 h 537470"/>
              <a:gd name="connsiteX23" fmla="*/ 1073150 w 1098550"/>
              <a:gd name="connsiteY23" fmla="*/ 412750 h 537470"/>
              <a:gd name="connsiteX24" fmla="*/ 1089025 w 1098550"/>
              <a:gd name="connsiteY24" fmla="*/ 444500 h 537470"/>
              <a:gd name="connsiteX25" fmla="*/ 1098550 w 1098550"/>
              <a:gd name="connsiteY25" fmla="*/ 504825 h 537470"/>
              <a:gd name="connsiteX26" fmla="*/ 1098550 w 1098550"/>
              <a:gd name="connsiteY26" fmla="*/ 504825 h 537470"/>
              <a:gd name="connsiteX27" fmla="*/ 1098550 w 1098550"/>
              <a:gd name="connsiteY27" fmla="*/ 504825 h 537470"/>
              <a:gd name="connsiteX0" fmla="*/ 0 w 1098550"/>
              <a:gd name="connsiteY0" fmla="*/ 508000 h 511175"/>
              <a:gd name="connsiteX1" fmla="*/ 41275 w 1098550"/>
              <a:gd name="connsiteY1" fmla="*/ 15875 h 511175"/>
              <a:gd name="connsiteX2" fmla="*/ 63500 w 1098550"/>
              <a:gd name="connsiteY2" fmla="*/ 508000 h 511175"/>
              <a:gd name="connsiteX3" fmla="*/ 171450 w 1098550"/>
              <a:gd name="connsiteY3" fmla="*/ 504825 h 511175"/>
              <a:gd name="connsiteX4" fmla="*/ 196850 w 1098550"/>
              <a:gd name="connsiteY4" fmla="*/ 447675 h 511175"/>
              <a:gd name="connsiteX5" fmla="*/ 228600 w 1098550"/>
              <a:gd name="connsiteY5" fmla="*/ 466725 h 511175"/>
              <a:gd name="connsiteX6" fmla="*/ 231775 w 1098550"/>
              <a:gd name="connsiteY6" fmla="*/ 508000 h 511175"/>
              <a:gd name="connsiteX7" fmla="*/ 301625 w 1098550"/>
              <a:gd name="connsiteY7" fmla="*/ 508000 h 511175"/>
              <a:gd name="connsiteX8" fmla="*/ 339725 w 1098550"/>
              <a:gd name="connsiteY8" fmla="*/ 19050 h 511175"/>
              <a:gd name="connsiteX9" fmla="*/ 365125 w 1098550"/>
              <a:gd name="connsiteY9" fmla="*/ 508000 h 511175"/>
              <a:gd name="connsiteX10" fmla="*/ 463550 w 1098550"/>
              <a:gd name="connsiteY10" fmla="*/ 504825 h 511175"/>
              <a:gd name="connsiteX11" fmla="*/ 501650 w 1098550"/>
              <a:gd name="connsiteY11" fmla="*/ 76200 h 511175"/>
              <a:gd name="connsiteX12" fmla="*/ 523875 w 1098550"/>
              <a:gd name="connsiteY12" fmla="*/ 511175 h 511175"/>
              <a:gd name="connsiteX13" fmla="*/ 615950 w 1098550"/>
              <a:gd name="connsiteY13" fmla="*/ 508000 h 511175"/>
              <a:gd name="connsiteX14" fmla="*/ 647700 w 1098550"/>
              <a:gd name="connsiteY14" fmla="*/ 371475 h 511175"/>
              <a:gd name="connsiteX15" fmla="*/ 679450 w 1098550"/>
              <a:gd name="connsiteY15" fmla="*/ 508000 h 511175"/>
              <a:gd name="connsiteX16" fmla="*/ 746125 w 1098550"/>
              <a:gd name="connsiteY16" fmla="*/ 508000 h 511175"/>
              <a:gd name="connsiteX17" fmla="*/ 781050 w 1098550"/>
              <a:gd name="connsiteY17" fmla="*/ 0 h 511175"/>
              <a:gd name="connsiteX18" fmla="*/ 809625 w 1098550"/>
              <a:gd name="connsiteY18" fmla="*/ 511175 h 511175"/>
              <a:gd name="connsiteX19" fmla="*/ 898525 w 1098550"/>
              <a:gd name="connsiteY19" fmla="*/ 511175 h 511175"/>
              <a:gd name="connsiteX20" fmla="*/ 942975 w 1098550"/>
              <a:gd name="connsiteY20" fmla="*/ 146050 h 511175"/>
              <a:gd name="connsiteX21" fmla="*/ 962025 w 1098550"/>
              <a:gd name="connsiteY21" fmla="*/ 508000 h 511175"/>
              <a:gd name="connsiteX22" fmla="*/ 1041400 w 1098550"/>
              <a:gd name="connsiteY22" fmla="*/ 504825 h 511175"/>
              <a:gd name="connsiteX23" fmla="*/ 1073150 w 1098550"/>
              <a:gd name="connsiteY23" fmla="*/ 412750 h 511175"/>
              <a:gd name="connsiteX24" fmla="*/ 1089025 w 1098550"/>
              <a:gd name="connsiteY24" fmla="*/ 444500 h 511175"/>
              <a:gd name="connsiteX25" fmla="*/ 1098550 w 1098550"/>
              <a:gd name="connsiteY25" fmla="*/ 504825 h 511175"/>
              <a:gd name="connsiteX26" fmla="*/ 1098550 w 1098550"/>
              <a:gd name="connsiteY26" fmla="*/ 504825 h 511175"/>
              <a:gd name="connsiteX27" fmla="*/ 1098550 w 1098550"/>
              <a:gd name="connsiteY27" fmla="*/ 504825 h 51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98550" h="511175">
                <a:moveTo>
                  <a:pt x="0" y="508000"/>
                </a:moveTo>
                <a:cubicBezTo>
                  <a:pt x="15081" y="260879"/>
                  <a:pt x="30692" y="15875"/>
                  <a:pt x="41275" y="15875"/>
                </a:cubicBezTo>
                <a:cubicBezTo>
                  <a:pt x="51858" y="15875"/>
                  <a:pt x="41804" y="426508"/>
                  <a:pt x="63500" y="508000"/>
                </a:cubicBezTo>
                <a:cubicBezTo>
                  <a:pt x="99483" y="506942"/>
                  <a:pt x="149225" y="514879"/>
                  <a:pt x="171450" y="504825"/>
                </a:cubicBezTo>
                <a:cubicBezTo>
                  <a:pt x="193675" y="494771"/>
                  <a:pt x="187325" y="454025"/>
                  <a:pt x="196850" y="447675"/>
                </a:cubicBezTo>
                <a:cubicBezTo>
                  <a:pt x="206375" y="441325"/>
                  <a:pt x="222779" y="456671"/>
                  <a:pt x="228600" y="466725"/>
                </a:cubicBezTo>
                <a:cubicBezTo>
                  <a:pt x="234421" y="476779"/>
                  <a:pt x="219604" y="501121"/>
                  <a:pt x="231775" y="508000"/>
                </a:cubicBezTo>
                <a:lnTo>
                  <a:pt x="301625" y="508000"/>
                </a:lnTo>
                <a:cubicBezTo>
                  <a:pt x="319617" y="426508"/>
                  <a:pt x="329142" y="19050"/>
                  <a:pt x="339725" y="19050"/>
                </a:cubicBezTo>
                <a:cubicBezTo>
                  <a:pt x="350308" y="19050"/>
                  <a:pt x="344488" y="427038"/>
                  <a:pt x="365125" y="508000"/>
                </a:cubicBezTo>
                <a:lnTo>
                  <a:pt x="463550" y="504825"/>
                </a:lnTo>
                <a:cubicBezTo>
                  <a:pt x="486304" y="432858"/>
                  <a:pt x="491596" y="75142"/>
                  <a:pt x="501650" y="76200"/>
                </a:cubicBezTo>
                <a:cubicBezTo>
                  <a:pt x="511704" y="77258"/>
                  <a:pt x="504825" y="439208"/>
                  <a:pt x="523875" y="511175"/>
                </a:cubicBezTo>
                <a:lnTo>
                  <a:pt x="615950" y="508000"/>
                </a:lnTo>
                <a:cubicBezTo>
                  <a:pt x="636587" y="484717"/>
                  <a:pt x="637117" y="371475"/>
                  <a:pt x="647700" y="371475"/>
                </a:cubicBezTo>
                <a:cubicBezTo>
                  <a:pt x="658283" y="371475"/>
                  <a:pt x="663046" y="485246"/>
                  <a:pt x="679450" y="508000"/>
                </a:cubicBezTo>
                <a:lnTo>
                  <a:pt x="746125" y="508000"/>
                </a:lnTo>
                <a:cubicBezTo>
                  <a:pt x="763058" y="423333"/>
                  <a:pt x="770467" y="-529"/>
                  <a:pt x="781050" y="0"/>
                </a:cubicBezTo>
                <a:cubicBezTo>
                  <a:pt x="791633" y="529"/>
                  <a:pt x="790046" y="425979"/>
                  <a:pt x="809625" y="511175"/>
                </a:cubicBezTo>
                <a:lnTo>
                  <a:pt x="898525" y="511175"/>
                </a:lnTo>
                <a:cubicBezTo>
                  <a:pt x="920750" y="450321"/>
                  <a:pt x="932392" y="146579"/>
                  <a:pt x="942975" y="146050"/>
                </a:cubicBezTo>
                <a:cubicBezTo>
                  <a:pt x="953558" y="145521"/>
                  <a:pt x="945621" y="448204"/>
                  <a:pt x="962025" y="508000"/>
                </a:cubicBezTo>
                <a:lnTo>
                  <a:pt x="1041400" y="504825"/>
                </a:lnTo>
                <a:cubicBezTo>
                  <a:pt x="1059921" y="488950"/>
                  <a:pt x="1065213" y="422804"/>
                  <a:pt x="1073150" y="412750"/>
                </a:cubicBezTo>
                <a:cubicBezTo>
                  <a:pt x="1081087" y="402696"/>
                  <a:pt x="1084792" y="429154"/>
                  <a:pt x="1089025" y="444500"/>
                </a:cubicBezTo>
                <a:cubicBezTo>
                  <a:pt x="1093258" y="459846"/>
                  <a:pt x="1098550" y="504825"/>
                  <a:pt x="1098550" y="504825"/>
                </a:cubicBezTo>
                <a:lnTo>
                  <a:pt x="1098550" y="504825"/>
                </a:lnTo>
                <a:lnTo>
                  <a:pt x="1098550" y="504825"/>
                </a:lnTo>
              </a:path>
            </a:pathLst>
          </a:custGeom>
          <a:noFill/>
          <a:ln w="25400" cap="flat" cmpd="sng" algn="ctr">
            <a:solidFill>
              <a:srgbClr val="FF0000"/>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43673" y="2687391"/>
            <a:ext cx="5578473" cy="180157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65"/>
          <p:cNvSpPr txBox="1">
            <a:spLocks noChangeArrowheads="1"/>
          </p:cNvSpPr>
          <p:nvPr/>
        </p:nvSpPr>
        <p:spPr bwMode="auto">
          <a:xfrm rot="16200000">
            <a:off x="1911522" y="3379078"/>
            <a:ext cx="11560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smtClean="0">
                <a:latin typeface="+mn-lt"/>
                <a:cs typeface="Times New Roman" pitchFamily="18" charset="0"/>
              </a:rPr>
              <a:t>Lag (</a:t>
            </a:r>
            <a:r>
              <a:rPr lang="de-DE" altLang="de-DE" sz="1200" dirty="0" err="1" smtClean="0">
                <a:latin typeface="+mn-lt"/>
                <a:cs typeface="Times New Roman" pitchFamily="18" charset="0"/>
              </a:rPr>
              <a:t>seconds</a:t>
            </a:r>
            <a:r>
              <a:rPr lang="de-DE" altLang="de-DE" sz="1200" dirty="0" smtClean="0">
                <a:latin typeface="+mn-lt"/>
                <a:cs typeface="Times New Roman" pitchFamily="18" charset="0"/>
              </a:rPr>
              <a:t>)</a:t>
            </a:r>
            <a:endParaRPr lang="de-DE" altLang="de-DE" sz="1200" dirty="0">
              <a:latin typeface="+mn-lt"/>
              <a:cs typeface="Times New Roman" pitchFamily="18" charset="0"/>
            </a:endParaRPr>
          </a:p>
        </p:txBody>
      </p:sp>
      <p:sp>
        <p:nvSpPr>
          <p:cNvPr id="17" name="Oval 16"/>
          <p:cNvSpPr>
            <a:spLocks noChangeAspect="1"/>
          </p:cNvSpPr>
          <p:nvPr/>
        </p:nvSpPr>
        <p:spPr bwMode="auto">
          <a:xfrm>
            <a:off x="4588541" y="4071894"/>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48414" y="1797596"/>
            <a:ext cx="4685668" cy="82867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bwMode="auto">
          <a:xfrm>
            <a:off x="4057194" y="1856157"/>
            <a:ext cx="1159331" cy="591483"/>
          </a:xfrm>
          <a:prstGeom prst="rect">
            <a:avLst/>
          </a:prstGeom>
          <a:noFill/>
          <a:ln w="38100"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2" name="TextBox 65"/>
          <p:cNvSpPr txBox="1">
            <a:spLocks noChangeArrowheads="1"/>
          </p:cNvSpPr>
          <p:nvPr/>
        </p:nvSpPr>
        <p:spPr bwMode="auto">
          <a:xfrm>
            <a:off x="4061116" y="5498100"/>
            <a:ext cx="12369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smtClean="0">
                <a:latin typeface="+mn-lt"/>
                <a:cs typeface="Times New Roman" pitchFamily="18" charset="0"/>
              </a:rPr>
              <a:t>Time (</a:t>
            </a:r>
            <a:r>
              <a:rPr lang="de-DE" altLang="de-DE" sz="1200" dirty="0" err="1" smtClean="0">
                <a:latin typeface="+mn-lt"/>
                <a:cs typeface="Times New Roman" pitchFamily="18" charset="0"/>
              </a:rPr>
              <a:t>seconds</a:t>
            </a:r>
            <a:r>
              <a:rPr lang="de-DE" altLang="de-DE" sz="1200" dirty="0" smtClean="0">
                <a:latin typeface="+mn-lt"/>
                <a:cs typeface="Times New Roman" pitchFamily="18" charset="0"/>
              </a:rPr>
              <a:t>)</a:t>
            </a:r>
            <a:endParaRPr lang="de-DE" altLang="de-DE" sz="1200" dirty="0">
              <a:latin typeface="+mn-lt"/>
              <a:cs typeface="Times New Roman" pitchFamily="18" charset="0"/>
            </a:endParaRPr>
          </a:p>
        </p:txBody>
      </p:sp>
    </p:spTree>
    <p:extLst>
      <p:ext uri="{BB962C8B-B14F-4D97-AF65-F5344CB8AC3E}">
        <p14:creationId xmlns:p14="http://schemas.microsoft.com/office/powerpoint/2010/main" val="39652661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6.2 </a:t>
            </a:r>
            <a:r>
              <a:rPr lang="de-DE" dirty="0"/>
              <a:t>Tempo Analysis</a:t>
            </a:r>
          </a:p>
        </p:txBody>
      </p:sp>
      <p:sp>
        <p:nvSpPr>
          <p:cNvPr id="3" name="Text Placeholder 2"/>
          <p:cNvSpPr>
            <a:spLocks noGrp="1"/>
          </p:cNvSpPr>
          <p:nvPr>
            <p:ph type="body" sz="quarter" idx="10"/>
          </p:nvPr>
        </p:nvSpPr>
        <p:spPr/>
        <p:txBody>
          <a:bodyPr/>
          <a:lstStyle/>
          <a:p>
            <a:r>
              <a:rPr lang="de-DE" dirty="0" smtClean="0"/>
              <a:t>Fig. 6.14</a:t>
            </a:r>
            <a:endParaRPr lang="de-DE"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86292" y="4661739"/>
            <a:ext cx="4685668" cy="828674"/>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bwMode="auto">
          <a:xfrm>
            <a:off x="4569073" y="4797941"/>
            <a:ext cx="1098550" cy="511175"/>
          </a:xfrm>
          <a:custGeom>
            <a:avLst/>
            <a:gdLst>
              <a:gd name="connsiteX0" fmla="*/ 0 w 1098550"/>
              <a:gd name="connsiteY0" fmla="*/ 508000 h 571794"/>
              <a:gd name="connsiteX1" fmla="*/ 41275 w 1098550"/>
              <a:gd name="connsiteY1" fmla="*/ 15875 h 571794"/>
              <a:gd name="connsiteX2" fmla="*/ 66675 w 1098550"/>
              <a:gd name="connsiteY2" fmla="*/ 520700 h 571794"/>
              <a:gd name="connsiteX3" fmla="*/ 171450 w 1098550"/>
              <a:gd name="connsiteY3" fmla="*/ 504825 h 571794"/>
              <a:gd name="connsiteX4" fmla="*/ 196850 w 1098550"/>
              <a:gd name="connsiteY4" fmla="*/ 447675 h 571794"/>
              <a:gd name="connsiteX5" fmla="*/ 228600 w 1098550"/>
              <a:gd name="connsiteY5" fmla="*/ 466725 h 571794"/>
              <a:gd name="connsiteX6" fmla="*/ 231775 w 1098550"/>
              <a:gd name="connsiteY6" fmla="*/ 508000 h 571794"/>
              <a:gd name="connsiteX7" fmla="*/ 301625 w 1098550"/>
              <a:gd name="connsiteY7" fmla="*/ 508000 h 571794"/>
              <a:gd name="connsiteX8" fmla="*/ 339725 w 1098550"/>
              <a:gd name="connsiteY8" fmla="*/ 19050 h 571794"/>
              <a:gd name="connsiteX9" fmla="*/ 368300 w 1098550"/>
              <a:gd name="connsiteY9" fmla="*/ 520700 h 571794"/>
              <a:gd name="connsiteX10" fmla="*/ 463550 w 1098550"/>
              <a:gd name="connsiteY10" fmla="*/ 504825 h 571794"/>
              <a:gd name="connsiteX11" fmla="*/ 501650 w 1098550"/>
              <a:gd name="connsiteY11" fmla="*/ 76200 h 571794"/>
              <a:gd name="connsiteX12" fmla="*/ 523875 w 1098550"/>
              <a:gd name="connsiteY12" fmla="*/ 511175 h 571794"/>
              <a:gd name="connsiteX13" fmla="*/ 615950 w 1098550"/>
              <a:gd name="connsiteY13" fmla="*/ 508000 h 571794"/>
              <a:gd name="connsiteX14" fmla="*/ 647700 w 1098550"/>
              <a:gd name="connsiteY14" fmla="*/ 371475 h 571794"/>
              <a:gd name="connsiteX15" fmla="*/ 679450 w 1098550"/>
              <a:gd name="connsiteY15" fmla="*/ 508000 h 571794"/>
              <a:gd name="connsiteX16" fmla="*/ 746125 w 1098550"/>
              <a:gd name="connsiteY16" fmla="*/ 508000 h 571794"/>
              <a:gd name="connsiteX17" fmla="*/ 781050 w 1098550"/>
              <a:gd name="connsiteY17" fmla="*/ 0 h 571794"/>
              <a:gd name="connsiteX18" fmla="*/ 809625 w 1098550"/>
              <a:gd name="connsiteY18" fmla="*/ 511175 h 571794"/>
              <a:gd name="connsiteX19" fmla="*/ 904875 w 1098550"/>
              <a:gd name="connsiteY19" fmla="*/ 501650 h 571794"/>
              <a:gd name="connsiteX20" fmla="*/ 942975 w 1098550"/>
              <a:gd name="connsiteY20" fmla="*/ 146050 h 571794"/>
              <a:gd name="connsiteX21" fmla="*/ 962025 w 1098550"/>
              <a:gd name="connsiteY21" fmla="*/ 508000 h 571794"/>
              <a:gd name="connsiteX22" fmla="*/ 1041400 w 1098550"/>
              <a:gd name="connsiteY22" fmla="*/ 504825 h 571794"/>
              <a:gd name="connsiteX23" fmla="*/ 1073150 w 1098550"/>
              <a:gd name="connsiteY23" fmla="*/ 412750 h 571794"/>
              <a:gd name="connsiteX24" fmla="*/ 1089025 w 1098550"/>
              <a:gd name="connsiteY24" fmla="*/ 444500 h 571794"/>
              <a:gd name="connsiteX25" fmla="*/ 1098550 w 1098550"/>
              <a:gd name="connsiteY25" fmla="*/ 504825 h 571794"/>
              <a:gd name="connsiteX26" fmla="*/ 1098550 w 1098550"/>
              <a:gd name="connsiteY26" fmla="*/ 504825 h 571794"/>
              <a:gd name="connsiteX27" fmla="*/ 1098550 w 1098550"/>
              <a:gd name="connsiteY27" fmla="*/ 504825 h 571794"/>
              <a:gd name="connsiteX0" fmla="*/ 0 w 1098550"/>
              <a:gd name="connsiteY0" fmla="*/ 508000 h 571794"/>
              <a:gd name="connsiteX1" fmla="*/ 41275 w 1098550"/>
              <a:gd name="connsiteY1" fmla="*/ 15875 h 571794"/>
              <a:gd name="connsiteX2" fmla="*/ 66675 w 1098550"/>
              <a:gd name="connsiteY2" fmla="*/ 520700 h 571794"/>
              <a:gd name="connsiteX3" fmla="*/ 171450 w 1098550"/>
              <a:gd name="connsiteY3" fmla="*/ 504825 h 571794"/>
              <a:gd name="connsiteX4" fmla="*/ 196850 w 1098550"/>
              <a:gd name="connsiteY4" fmla="*/ 447675 h 571794"/>
              <a:gd name="connsiteX5" fmla="*/ 228600 w 1098550"/>
              <a:gd name="connsiteY5" fmla="*/ 466725 h 571794"/>
              <a:gd name="connsiteX6" fmla="*/ 231775 w 1098550"/>
              <a:gd name="connsiteY6" fmla="*/ 508000 h 571794"/>
              <a:gd name="connsiteX7" fmla="*/ 301625 w 1098550"/>
              <a:gd name="connsiteY7" fmla="*/ 508000 h 571794"/>
              <a:gd name="connsiteX8" fmla="*/ 339725 w 1098550"/>
              <a:gd name="connsiteY8" fmla="*/ 19050 h 571794"/>
              <a:gd name="connsiteX9" fmla="*/ 368300 w 1098550"/>
              <a:gd name="connsiteY9" fmla="*/ 520700 h 571794"/>
              <a:gd name="connsiteX10" fmla="*/ 463550 w 1098550"/>
              <a:gd name="connsiteY10" fmla="*/ 504825 h 571794"/>
              <a:gd name="connsiteX11" fmla="*/ 501650 w 1098550"/>
              <a:gd name="connsiteY11" fmla="*/ 76200 h 571794"/>
              <a:gd name="connsiteX12" fmla="*/ 523875 w 1098550"/>
              <a:gd name="connsiteY12" fmla="*/ 511175 h 571794"/>
              <a:gd name="connsiteX13" fmla="*/ 615950 w 1098550"/>
              <a:gd name="connsiteY13" fmla="*/ 508000 h 571794"/>
              <a:gd name="connsiteX14" fmla="*/ 647700 w 1098550"/>
              <a:gd name="connsiteY14" fmla="*/ 371475 h 571794"/>
              <a:gd name="connsiteX15" fmla="*/ 679450 w 1098550"/>
              <a:gd name="connsiteY15" fmla="*/ 508000 h 571794"/>
              <a:gd name="connsiteX16" fmla="*/ 746125 w 1098550"/>
              <a:gd name="connsiteY16" fmla="*/ 508000 h 571794"/>
              <a:gd name="connsiteX17" fmla="*/ 781050 w 1098550"/>
              <a:gd name="connsiteY17" fmla="*/ 0 h 571794"/>
              <a:gd name="connsiteX18" fmla="*/ 809625 w 1098550"/>
              <a:gd name="connsiteY18" fmla="*/ 511175 h 571794"/>
              <a:gd name="connsiteX19" fmla="*/ 904875 w 1098550"/>
              <a:gd name="connsiteY19" fmla="*/ 501650 h 571794"/>
              <a:gd name="connsiteX20" fmla="*/ 942975 w 1098550"/>
              <a:gd name="connsiteY20" fmla="*/ 146050 h 571794"/>
              <a:gd name="connsiteX21" fmla="*/ 962025 w 1098550"/>
              <a:gd name="connsiteY21" fmla="*/ 508000 h 571794"/>
              <a:gd name="connsiteX22" fmla="*/ 1041400 w 1098550"/>
              <a:gd name="connsiteY22" fmla="*/ 504825 h 571794"/>
              <a:gd name="connsiteX23" fmla="*/ 1073150 w 1098550"/>
              <a:gd name="connsiteY23" fmla="*/ 412750 h 571794"/>
              <a:gd name="connsiteX24" fmla="*/ 1089025 w 1098550"/>
              <a:gd name="connsiteY24" fmla="*/ 444500 h 571794"/>
              <a:gd name="connsiteX25" fmla="*/ 1098550 w 1098550"/>
              <a:gd name="connsiteY25" fmla="*/ 504825 h 571794"/>
              <a:gd name="connsiteX26" fmla="*/ 1098550 w 1098550"/>
              <a:gd name="connsiteY26" fmla="*/ 504825 h 571794"/>
              <a:gd name="connsiteX27" fmla="*/ 1098550 w 1098550"/>
              <a:gd name="connsiteY27" fmla="*/ 504825 h 571794"/>
              <a:gd name="connsiteX0" fmla="*/ 0 w 1098550"/>
              <a:gd name="connsiteY0" fmla="*/ 508000 h 571794"/>
              <a:gd name="connsiteX1" fmla="*/ 41275 w 1098550"/>
              <a:gd name="connsiteY1" fmla="*/ 15875 h 571794"/>
              <a:gd name="connsiteX2" fmla="*/ 66675 w 1098550"/>
              <a:gd name="connsiteY2" fmla="*/ 520700 h 571794"/>
              <a:gd name="connsiteX3" fmla="*/ 171450 w 1098550"/>
              <a:gd name="connsiteY3" fmla="*/ 504825 h 571794"/>
              <a:gd name="connsiteX4" fmla="*/ 196850 w 1098550"/>
              <a:gd name="connsiteY4" fmla="*/ 447675 h 571794"/>
              <a:gd name="connsiteX5" fmla="*/ 228600 w 1098550"/>
              <a:gd name="connsiteY5" fmla="*/ 466725 h 571794"/>
              <a:gd name="connsiteX6" fmla="*/ 231775 w 1098550"/>
              <a:gd name="connsiteY6" fmla="*/ 508000 h 571794"/>
              <a:gd name="connsiteX7" fmla="*/ 301625 w 1098550"/>
              <a:gd name="connsiteY7" fmla="*/ 508000 h 571794"/>
              <a:gd name="connsiteX8" fmla="*/ 339725 w 1098550"/>
              <a:gd name="connsiteY8" fmla="*/ 19050 h 571794"/>
              <a:gd name="connsiteX9" fmla="*/ 368300 w 1098550"/>
              <a:gd name="connsiteY9" fmla="*/ 520700 h 571794"/>
              <a:gd name="connsiteX10" fmla="*/ 463550 w 1098550"/>
              <a:gd name="connsiteY10" fmla="*/ 504825 h 571794"/>
              <a:gd name="connsiteX11" fmla="*/ 501650 w 1098550"/>
              <a:gd name="connsiteY11" fmla="*/ 76200 h 571794"/>
              <a:gd name="connsiteX12" fmla="*/ 523875 w 1098550"/>
              <a:gd name="connsiteY12" fmla="*/ 511175 h 571794"/>
              <a:gd name="connsiteX13" fmla="*/ 615950 w 1098550"/>
              <a:gd name="connsiteY13" fmla="*/ 508000 h 571794"/>
              <a:gd name="connsiteX14" fmla="*/ 647700 w 1098550"/>
              <a:gd name="connsiteY14" fmla="*/ 371475 h 571794"/>
              <a:gd name="connsiteX15" fmla="*/ 679450 w 1098550"/>
              <a:gd name="connsiteY15" fmla="*/ 508000 h 571794"/>
              <a:gd name="connsiteX16" fmla="*/ 746125 w 1098550"/>
              <a:gd name="connsiteY16" fmla="*/ 508000 h 571794"/>
              <a:gd name="connsiteX17" fmla="*/ 781050 w 1098550"/>
              <a:gd name="connsiteY17" fmla="*/ 0 h 571794"/>
              <a:gd name="connsiteX18" fmla="*/ 809625 w 1098550"/>
              <a:gd name="connsiteY18" fmla="*/ 511175 h 571794"/>
              <a:gd name="connsiteX19" fmla="*/ 904875 w 1098550"/>
              <a:gd name="connsiteY19" fmla="*/ 501650 h 571794"/>
              <a:gd name="connsiteX20" fmla="*/ 942975 w 1098550"/>
              <a:gd name="connsiteY20" fmla="*/ 146050 h 571794"/>
              <a:gd name="connsiteX21" fmla="*/ 962025 w 1098550"/>
              <a:gd name="connsiteY21" fmla="*/ 508000 h 571794"/>
              <a:gd name="connsiteX22" fmla="*/ 1041400 w 1098550"/>
              <a:gd name="connsiteY22" fmla="*/ 504825 h 571794"/>
              <a:gd name="connsiteX23" fmla="*/ 1073150 w 1098550"/>
              <a:gd name="connsiteY23" fmla="*/ 412750 h 571794"/>
              <a:gd name="connsiteX24" fmla="*/ 1089025 w 1098550"/>
              <a:gd name="connsiteY24" fmla="*/ 444500 h 571794"/>
              <a:gd name="connsiteX25" fmla="*/ 1098550 w 1098550"/>
              <a:gd name="connsiteY25" fmla="*/ 504825 h 571794"/>
              <a:gd name="connsiteX26" fmla="*/ 1098550 w 1098550"/>
              <a:gd name="connsiteY26" fmla="*/ 504825 h 571794"/>
              <a:gd name="connsiteX27" fmla="*/ 1098550 w 1098550"/>
              <a:gd name="connsiteY27" fmla="*/ 504825 h 571794"/>
              <a:gd name="connsiteX0" fmla="*/ 0 w 1098550"/>
              <a:gd name="connsiteY0" fmla="*/ 508000 h 563904"/>
              <a:gd name="connsiteX1" fmla="*/ 41275 w 1098550"/>
              <a:gd name="connsiteY1" fmla="*/ 15875 h 563904"/>
              <a:gd name="connsiteX2" fmla="*/ 66675 w 1098550"/>
              <a:gd name="connsiteY2" fmla="*/ 520700 h 563904"/>
              <a:gd name="connsiteX3" fmla="*/ 171450 w 1098550"/>
              <a:gd name="connsiteY3" fmla="*/ 504825 h 563904"/>
              <a:gd name="connsiteX4" fmla="*/ 196850 w 1098550"/>
              <a:gd name="connsiteY4" fmla="*/ 447675 h 563904"/>
              <a:gd name="connsiteX5" fmla="*/ 228600 w 1098550"/>
              <a:gd name="connsiteY5" fmla="*/ 466725 h 563904"/>
              <a:gd name="connsiteX6" fmla="*/ 231775 w 1098550"/>
              <a:gd name="connsiteY6" fmla="*/ 508000 h 563904"/>
              <a:gd name="connsiteX7" fmla="*/ 301625 w 1098550"/>
              <a:gd name="connsiteY7" fmla="*/ 508000 h 563904"/>
              <a:gd name="connsiteX8" fmla="*/ 339725 w 1098550"/>
              <a:gd name="connsiteY8" fmla="*/ 19050 h 563904"/>
              <a:gd name="connsiteX9" fmla="*/ 365125 w 1098550"/>
              <a:gd name="connsiteY9" fmla="*/ 508000 h 563904"/>
              <a:gd name="connsiteX10" fmla="*/ 463550 w 1098550"/>
              <a:gd name="connsiteY10" fmla="*/ 504825 h 563904"/>
              <a:gd name="connsiteX11" fmla="*/ 501650 w 1098550"/>
              <a:gd name="connsiteY11" fmla="*/ 76200 h 563904"/>
              <a:gd name="connsiteX12" fmla="*/ 523875 w 1098550"/>
              <a:gd name="connsiteY12" fmla="*/ 511175 h 563904"/>
              <a:gd name="connsiteX13" fmla="*/ 615950 w 1098550"/>
              <a:gd name="connsiteY13" fmla="*/ 508000 h 563904"/>
              <a:gd name="connsiteX14" fmla="*/ 647700 w 1098550"/>
              <a:gd name="connsiteY14" fmla="*/ 371475 h 563904"/>
              <a:gd name="connsiteX15" fmla="*/ 679450 w 1098550"/>
              <a:gd name="connsiteY15" fmla="*/ 508000 h 563904"/>
              <a:gd name="connsiteX16" fmla="*/ 746125 w 1098550"/>
              <a:gd name="connsiteY16" fmla="*/ 508000 h 563904"/>
              <a:gd name="connsiteX17" fmla="*/ 781050 w 1098550"/>
              <a:gd name="connsiteY17" fmla="*/ 0 h 563904"/>
              <a:gd name="connsiteX18" fmla="*/ 809625 w 1098550"/>
              <a:gd name="connsiteY18" fmla="*/ 511175 h 563904"/>
              <a:gd name="connsiteX19" fmla="*/ 904875 w 1098550"/>
              <a:gd name="connsiteY19" fmla="*/ 501650 h 563904"/>
              <a:gd name="connsiteX20" fmla="*/ 942975 w 1098550"/>
              <a:gd name="connsiteY20" fmla="*/ 146050 h 563904"/>
              <a:gd name="connsiteX21" fmla="*/ 962025 w 1098550"/>
              <a:gd name="connsiteY21" fmla="*/ 508000 h 563904"/>
              <a:gd name="connsiteX22" fmla="*/ 1041400 w 1098550"/>
              <a:gd name="connsiteY22" fmla="*/ 504825 h 563904"/>
              <a:gd name="connsiteX23" fmla="*/ 1073150 w 1098550"/>
              <a:gd name="connsiteY23" fmla="*/ 412750 h 563904"/>
              <a:gd name="connsiteX24" fmla="*/ 1089025 w 1098550"/>
              <a:gd name="connsiteY24" fmla="*/ 444500 h 563904"/>
              <a:gd name="connsiteX25" fmla="*/ 1098550 w 1098550"/>
              <a:gd name="connsiteY25" fmla="*/ 504825 h 563904"/>
              <a:gd name="connsiteX26" fmla="*/ 1098550 w 1098550"/>
              <a:gd name="connsiteY26" fmla="*/ 504825 h 563904"/>
              <a:gd name="connsiteX27" fmla="*/ 1098550 w 1098550"/>
              <a:gd name="connsiteY27" fmla="*/ 504825 h 563904"/>
              <a:gd name="connsiteX0" fmla="*/ 0 w 1098550"/>
              <a:gd name="connsiteY0" fmla="*/ 508000 h 563904"/>
              <a:gd name="connsiteX1" fmla="*/ 41275 w 1098550"/>
              <a:gd name="connsiteY1" fmla="*/ 15875 h 563904"/>
              <a:gd name="connsiteX2" fmla="*/ 63500 w 1098550"/>
              <a:gd name="connsiteY2" fmla="*/ 508000 h 563904"/>
              <a:gd name="connsiteX3" fmla="*/ 171450 w 1098550"/>
              <a:gd name="connsiteY3" fmla="*/ 504825 h 563904"/>
              <a:gd name="connsiteX4" fmla="*/ 196850 w 1098550"/>
              <a:gd name="connsiteY4" fmla="*/ 447675 h 563904"/>
              <a:gd name="connsiteX5" fmla="*/ 228600 w 1098550"/>
              <a:gd name="connsiteY5" fmla="*/ 466725 h 563904"/>
              <a:gd name="connsiteX6" fmla="*/ 231775 w 1098550"/>
              <a:gd name="connsiteY6" fmla="*/ 508000 h 563904"/>
              <a:gd name="connsiteX7" fmla="*/ 301625 w 1098550"/>
              <a:gd name="connsiteY7" fmla="*/ 508000 h 563904"/>
              <a:gd name="connsiteX8" fmla="*/ 339725 w 1098550"/>
              <a:gd name="connsiteY8" fmla="*/ 19050 h 563904"/>
              <a:gd name="connsiteX9" fmla="*/ 365125 w 1098550"/>
              <a:gd name="connsiteY9" fmla="*/ 508000 h 563904"/>
              <a:gd name="connsiteX10" fmla="*/ 463550 w 1098550"/>
              <a:gd name="connsiteY10" fmla="*/ 504825 h 563904"/>
              <a:gd name="connsiteX11" fmla="*/ 501650 w 1098550"/>
              <a:gd name="connsiteY11" fmla="*/ 76200 h 563904"/>
              <a:gd name="connsiteX12" fmla="*/ 523875 w 1098550"/>
              <a:gd name="connsiteY12" fmla="*/ 511175 h 563904"/>
              <a:gd name="connsiteX13" fmla="*/ 615950 w 1098550"/>
              <a:gd name="connsiteY13" fmla="*/ 508000 h 563904"/>
              <a:gd name="connsiteX14" fmla="*/ 647700 w 1098550"/>
              <a:gd name="connsiteY14" fmla="*/ 371475 h 563904"/>
              <a:gd name="connsiteX15" fmla="*/ 679450 w 1098550"/>
              <a:gd name="connsiteY15" fmla="*/ 508000 h 563904"/>
              <a:gd name="connsiteX16" fmla="*/ 746125 w 1098550"/>
              <a:gd name="connsiteY16" fmla="*/ 508000 h 563904"/>
              <a:gd name="connsiteX17" fmla="*/ 781050 w 1098550"/>
              <a:gd name="connsiteY17" fmla="*/ 0 h 563904"/>
              <a:gd name="connsiteX18" fmla="*/ 809625 w 1098550"/>
              <a:gd name="connsiteY18" fmla="*/ 511175 h 563904"/>
              <a:gd name="connsiteX19" fmla="*/ 904875 w 1098550"/>
              <a:gd name="connsiteY19" fmla="*/ 501650 h 563904"/>
              <a:gd name="connsiteX20" fmla="*/ 942975 w 1098550"/>
              <a:gd name="connsiteY20" fmla="*/ 146050 h 563904"/>
              <a:gd name="connsiteX21" fmla="*/ 962025 w 1098550"/>
              <a:gd name="connsiteY21" fmla="*/ 508000 h 563904"/>
              <a:gd name="connsiteX22" fmla="*/ 1041400 w 1098550"/>
              <a:gd name="connsiteY22" fmla="*/ 504825 h 563904"/>
              <a:gd name="connsiteX23" fmla="*/ 1073150 w 1098550"/>
              <a:gd name="connsiteY23" fmla="*/ 412750 h 563904"/>
              <a:gd name="connsiteX24" fmla="*/ 1089025 w 1098550"/>
              <a:gd name="connsiteY24" fmla="*/ 444500 h 563904"/>
              <a:gd name="connsiteX25" fmla="*/ 1098550 w 1098550"/>
              <a:gd name="connsiteY25" fmla="*/ 504825 h 563904"/>
              <a:gd name="connsiteX26" fmla="*/ 1098550 w 1098550"/>
              <a:gd name="connsiteY26" fmla="*/ 504825 h 563904"/>
              <a:gd name="connsiteX27" fmla="*/ 1098550 w 1098550"/>
              <a:gd name="connsiteY27" fmla="*/ 504825 h 563904"/>
              <a:gd name="connsiteX0" fmla="*/ 0 w 1098550"/>
              <a:gd name="connsiteY0" fmla="*/ 508000 h 561688"/>
              <a:gd name="connsiteX1" fmla="*/ 41275 w 1098550"/>
              <a:gd name="connsiteY1" fmla="*/ 15875 h 561688"/>
              <a:gd name="connsiteX2" fmla="*/ 63500 w 1098550"/>
              <a:gd name="connsiteY2" fmla="*/ 508000 h 561688"/>
              <a:gd name="connsiteX3" fmla="*/ 171450 w 1098550"/>
              <a:gd name="connsiteY3" fmla="*/ 504825 h 561688"/>
              <a:gd name="connsiteX4" fmla="*/ 196850 w 1098550"/>
              <a:gd name="connsiteY4" fmla="*/ 447675 h 561688"/>
              <a:gd name="connsiteX5" fmla="*/ 228600 w 1098550"/>
              <a:gd name="connsiteY5" fmla="*/ 466725 h 561688"/>
              <a:gd name="connsiteX6" fmla="*/ 231775 w 1098550"/>
              <a:gd name="connsiteY6" fmla="*/ 508000 h 561688"/>
              <a:gd name="connsiteX7" fmla="*/ 301625 w 1098550"/>
              <a:gd name="connsiteY7" fmla="*/ 508000 h 561688"/>
              <a:gd name="connsiteX8" fmla="*/ 339725 w 1098550"/>
              <a:gd name="connsiteY8" fmla="*/ 19050 h 561688"/>
              <a:gd name="connsiteX9" fmla="*/ 365125 w 1098550"/>
              <a:gd name="connsiteY9" fmla="*/ 508000 h 561688"/>
              <a:gd name="connsiteX10" fmla="*/ 463550 w 1098550"/>
              <a:gd name="connsiteY10" fmla="*/ 504825 h 561688"/>
              <a:gd name="connsiteX11" fmla="*/ 501650 w 1098550"/>
              <a:gd name="connsiteY11" fmla="*/ 76200 h 561688"/>
              <a:gd name="connsiteX12" fmla="*/ 523875 w 1098550"/>
              <a:gd name="connsiteY12" fmla="*/ 511175 h 561688"/>
              <a:gd name="connsiteX13" fmla="*/ 615950 w 1098550"/>
              <a:gd name="connsiteY13" fmla="*/ 508000 h 561688"/>
              <a:gd name="connsiteX14" fmla="*/ 647700 w 1098550"/>
              <a:gd name="connsiteY14" fmla="*/ 371475 h 561688"/>
              <a:gd name="connsiteX15" fmla="*/ 679450 w 1098550"/>
              <a:gd name="connsiteY15" fmla="*/ 508000 h 561688"/>
              <a:gd name="connsiteX16" fmla="*/ 746125 w 1098550"/>
              <a:gd name="connsiteY16" fmla="*/ 508000 h 561688"/>
              <a:gd name="connsiteX17" fmla="*/ 781050 w 1098550"/>
              <a:gd name="connsiteY17" fmla="*/ 0 h 561688"/>
              <a:gd name="connsiteX18" fmla="*/ 809625 w 1098550"/>
              <a:gd name="connsiteY18" fmla="*/ 511175 h 561688"/>
              <a:gd name="connsiteX19" fmla="*/ 904875 w 1098550"/>
              <a:gd name="connsiteY19" fmla="*/ 501650 h 561688"/>
              <a:gd name="connsiteX20" fmla="*/ 942975 w 1098550"/>
              <a:gd name="connsiteY20" fmla="*/ 146050 h 561688"/>
              <a:gd name="connsiteX21" fmla="*/ 962025 w 1098550"/>
              <a:gd name="connsiteY21" fmla="*/ 508000 h 561688"/>
              <a:gd name="connsiteX22" fmla="*/ 1041400 w 1098550"/>
              <a:gd name="connsiteY22" fmla="*/ 504825 h 561688"/>
              <a:gd name="connsiteX23" fmla="*/ 1073150 w 1098550"/>
              <a:gd name="connsiteY23" fmla="*/ 412750 h 561688"/>
              <a:gd name="connsiteX24" fmla="*/ 1089025 w 1098550"/>
              <a:gd name="connsiteY24" fmla="*/ 444500 h 561688"/>
              <a:gd name="connsiteX25" fmla="*/ 1098550 w 1098550"/>
              <a:gd name="connsiteY25" fmla="*/ 504825 h 561688"/>
              <a:gd name="connsiteX26" fmla="*/ 1098550 w 1098550"/>
              <a:gd name="connsiteY26" fmla="*/ 504825 h 561688"/>
              <a:gd name="connsiteX27" fmla="*/ 1098550 w 1098550"/>
              <a:gd name="connsiteY27" fmla="*/ 504825 h 561688"/>
              <a:gd name="connsiteX0" fmla="*/ 0 w 1098550"/>
              <a:gd name="connsiteY0" fmla="*/ 508000 h 561688"/>
              <a:gd name="connsiteX1" fmla="*/ 41275 w 1098550"/>
              <a:gd name="connsiteY1" fmla="*/ 15875 h 561688"/>
              <a:gd name="connsiteX2" fmla="*/ 63500 w 1098550"/>
              <a:gd name="connsiteY2" fmla="*/ 508000 h 561688"/>
              <a:gd name="connsiteX3" fmla="*/ 171450 w 1098550"/>
              <a:gd name="connsiteY3" fmla="*/ 504825 h 561688"/>
              <a:gd name="connsiteX4" fmla="*/ 196850 w 1098550"/>
              <a:gd name="connsiteY4" fmla="*/ 447675 h 561688"/>
              <a:gd name="connsiteX5" fmla="*/ 228600 w 1098550"/>
              <a:gd name="connsiteY5" fmla="*/ 466725 h 561688"/>
              <a:gd name="connsiteX6" fmla="*/ 231775 w 1098550"/>
              <a:gd name="connsiteY6" fmla="*/ 508000 h 561688"/>
              <a:gd name="connsiteX7" fmla="*/ 301625 w 1098550"/>
              <a:gd name="connsiteY7" fmla="*/ 508000 h 561688"/>
              <a:gd name="connsiteX8" fmla="*/ 339725 w 1098550"/>
              <a:gd name="connsiteY8" fmla="*/ 19050 h 561688"/>
              <a:gd name="connsiteX9" fmla="*/ 365125 w 1098550"/>
              <a:gd name="connsiteY9" fmla="*/ 508000 h 561688"/>
              <a:gd name="connsiteX10" fmla="*/ 463550 w 1098550"/>
              <a:gd name="connsiteY10" fmla="*/ 504825 h 561688"/>
              <a:gd name="connsiteX11" fmla="*/ 501650 w 1098550"/>
              <a:gd name="connsiteY11" fmla="*/ 76200 h 561688"/>
              <a:gd name="connsiteX12" fmla="*/ 523875 w 1098550"/>
              <a:gd name="connsiteY12" fmla="*/ 511175 h 561688"/>
              <a:gd name="connsiteX13" fmla="*/ 615950 w 1098550"/>
              <a:gd name="connsiteY13" fmla="*/ 508000 h 561688"/>
              <a:gd name="connsiteX14" fmla="*/ 647700 w 1098550"/>
              <a:gd name="connsiteY14" fmla="*/ 371475 h 561688"/>
              <a:gd name="connsiteX15" fmla="*/ 679450 w 1098550"/>
              <a:gd name="connsiteY15" fmla="*/ 508000 h 561688"/>
              <a:gd name="connsiteX16" fmla="*/ 746125 w 1098550"/>
              <a:gd name="connsiteY16" fmla="*/ 508000 h 561688"/>
              <a:gd name="connsiteX17" fmla="*/ 781050 w 1098550"/>
              <a:gd name="connsiteY17" fmla="*/ 0 h 561688"/>
              <a:gd name="connsiteX18" fmla="*/ 809625 w 1098550"/>
              <a:gd name="connsiteY18" fmla="*/ 511175 h 561688"/>
              <a:gd name="connsiteX19" fmla="*/ 904875 w 1098550"/>
              <a:gd name="connsiteY19" fmla="*/ 501650 h 561688"/>
              <a:gd name="connsiteX20" fmla="*/ 942975 w 1098550"/>
              <a:gd name="connsiteY20" fmla="*/ 146050 h 561688"/>
              <a:gd name="connsiteX21" fmla="*/ 962025 w 1098550"/>
              <a:gd name="connsiteY21" fmla="*/ 508000 h 561688"/>
              <a:gd name="connsiteX22" fmla="*/ 1041400 w 1098550"/>
              <a:gd name="connsiteY22" fmla="*/ 504825 h 561688"/>
              <a:gd name="connsiteX23" fmla="*/ 1073150 w 1098550"/>
              <a:gd name="connsiteY23" fmla="*/ 412750 h 561688"/>
              <a:gd name="connsiteX24" fmla="*/ 1089025 w 1098550"/>
              <a:gd name="connsiteY24" fmla="*/ 444500 h 561688"/>
              <a:gd name="connsiteX25" fmla="*/ 1098550 w 1098550"/>
              <a:gd name="connsiteY25" fmla="*/ 504825 h 561688"/>
              <a:gd name="connsiteX26" fmla="*/ 1098550 w 1098550"/>
              <a:gd name="connsiteY26" fmla="*/ 504825 h 561688"/>
              <a:gd name="connsiteX27" fmla="*/ 1098550 w 1098550"/>
              <a:gd name="connsiteY27" fmla="*/ 504825 h 561688"/>
              <a:gd name="connsiteX0" fmla="*/ 0 w 1098550"/>
              <a:gd name="connsiteY0" fmla="*/ 508000 h 561688"/>
              <a:gd name="connsiteX1" fmla="*/ 41275 w 1098550"/>
              <a:gd name="connsiteY1" fmla="*/ 15875 h 561688"/>
              <a:gd name="connsiteX2" fmla="*/ 63500 w 1098550"/>
              <a:gd name="connsiteY2" fmla="*/ 508000 h 561688"/>
              <a:gd name="connsiteX3" fmla="*/ 171450 w 1098550"/>
              <a:gd name="connsiteY3" fmla="*/ 504825 h 561688"/>
              <a:gd name="connsiteX4" fmla="*/ 196850 w 1098550"/>
              <a:gd name="connsiteY4" fmla="*/ 447675 h 561688"/>
              <a:gd name="connsiteX5" fmla="*/ 228600 w 1098550"/>
              <a:gd name="connsiteY5" fmla="*/ 466725 h 561688"/>
              <a:gd name="connsiteX6" fmla="*/ 231775 w 1098550"/>
              <a:gd name="connsiteY6" fmla="*/ 508000 h 561688"/>
              <a:gd name="connsiteX7" fmla="*/ 301625 w 1098550"/>
              <a:gd name="connsiteY7" fmla="*/ 508000 h 561688"/>
              <a:gd name="connsiteX8" fmla="*/ 339725 w 1098550"/>
              <a:gd name="connsiteY8" fmla="*/ 19050 h 561688"/>
              <a:gd name="connsiteX9" fmla="*/ 365125 w 1098550"/>
              <a:gd name="connsiteY9" fmla="*/ 508000 h 561688"/>
              <a:gd name="connsiteX10" fmla="*/ 463550 w 1098550"/>
              <a:gd name="connsiteY10" fmla="*/ 504825 h 561688"/>
              <a:gd name="connsiteX11" fmla="*/ 501650 w 1098550"/>
              <a:gd name="connsiteY11" fmla="*/ 76200 h 561688"/>
              <a:gd name="connsiteX12" fmla="*/ 523875 w 1098550"/>
              <a:gd name="connsiteY12" fmla="*/ 511175 h 561688"/>
              <a:gd name="connsiteX13" fmla="*/ 615950 w 1098550"/>
              <a:gd name="connsiteY13" fmla="*/ 508000 h 561688"/>
              <a:gd name="connsiteX14" fmla="*/ 647700 w 1098550"/>
              <a:gd name="connsiteY14" fmla="*/ 371475 h 561688"/>
              <a:gd name="connsiteX15" fmla="*/ 679450 w 1098550"/>
              <a:gd name="connsiteY15" fmla="*/ 508000 h 561688"/>
              <a:gd name="connsiteX16" fmla="*/ 746125 w 1098550"/>
              <a:gd name="connsiteY16" fmla="*/ 508000 h 561688"/>
              <a:gd name="connsiteX17" fmla="*/ 781050 w 1098550"/>
              <a:gd name="connsiteY17" fmla="*/ 0 h 561688"/>
              <a:gd name="connsiteX18" fmla="*/ 809625 w 1098550"/>
              <a:gd name="connsiteY18" fmla="*/ 511175 h 561688"/>
              <a:gd name="connsiteX19" fmla="*/ 904875 w 1098550"/>
              <a:gd name="connsiteY19" fmla="*/ 501650 h 561688"/>
              <a:gd name="connsiteX20" fmla="*/ 942975 w 1098550"/>
              <a:gd name="connsiteY20" fmla="*/ 146050 h 561688"/>
              <a:gd name="connsiteX21" fmla="*/ 962025 w 1098550"/>
              <a:gd name="connsiteY21" fmla="*/ 508000 h 561688"/>
              <a:gd name="connsiteX22" fmla="*/ 1041400 w 1098550"/>
              <a:gd name="connsiteY22" fmla="*/ 504825 h 561688"/>
              <a:gd name="connsiteX23" fmla="*/ 1073150 w 1098550"/>
              <a:gd name="connsiteY23" fmla="*/ 412750 h 561688"/>
              <a:gd name="connsiteX24" fmla="*/ 1089025 w 1098550"/>
              <a:gd name="connsiteY24" fmla="*/ 444500 h 561688"/>
              <a:gd name="connsiteX25" fmla="*/ 1098550 w 1098550"/>
              <a:gd name="connsiteY25" fmla="*/ 504825 h 561688"/>
              <a:gd name="connsiteX26" fmla="*/ 1098550 w 1098550"/>
              <a:gd name="connsiteY26" fmla="*/ 504825 h 561688"/>
              <a:gd name="connsiteX27" fmla="*/ 1098550 w 1098550"/>
              <a:gd name="connsiteY27" fmla="*/ 504825 h 561688"/>
              <a:gd name="connsiteX0" fmla="*/ 0 w 1098550"/>
              <a:gd name="connsiteY0" fmla="*/ 508000 h 566318"/>
              <a:gd name="connsiteX1" fmla="*/ 41275 w 1098550"/>
              <a:gd name="connsiteY1" fmla="*/ 15875 h 566318"/>
              <a:gd name="connsiteX2" fmla="*/ 63500 w 1098550"/>
              <a:gd name="connsiteY2" fmla="*/ 508000 h 566318"/>
              <a:gd name="connsiteX3" fmla="*/ 171450 w 1098550"/>
              <a:gd name="connsiteY3" fmla="*/ 504825 h 566318"/>
              <a:gd name="connsiteX4" fmla="*/ 196850 w 1098550"/>
              <a:gd name="connsiteY4" fmla="*/ 447675 h 566318"/>
              <a:gd name="connsiteX5" fmla="*/ 228600 w 1098550"/>
              <a:gd name="connsiteY5" fmla="*/ 466725 h 566318"/>
              <a:gd name="connsiteX6" fmla="*/ 231775 w 1098550"/>
              <a:gd name="connsiteY6" fmla="*/ 508000 h 566318"/>
              <a:gd name="connsiteX7" fmla="*/ 301625 w 1098550"/>
              <a:gd name="connsiteY7" fmla="*/ 508000 h 566318"/>
              <a:gd name="connsiteX8" fmla="*/ 339725 w 1098550"/>
              <a:gd name="connsiteY8" fmla="*/ 19050 h 566318"/>
              <a:gd name="connsiteX9" fmla="*/ 365125 w 1098550"/>
              <a:gd name="connsiteY9" fmla="*/ 508000 h 566318"/>
              <a:gd name="connsiteX10" fmla="*/ 463550 w 1098550"/>
              <a:gd name="connsiteY10" fmla="*/ 504825 h 566318"/>
              <a:gd name="connsiteX11" fmla="*/ 501650 w 1098550"/>
              <a:gd name="connsiteY11" fmla="*/ 76200 h 566318"/>
              <a:gd name="connsiteX12" fmla="*/ 523875 w 1098550"/>
              <a:gd name="connsiteY12" fmla="*/ 511175 h 566318"/>
              <a:gd name="connsiteX13" fmla="*/ 615950 w 1098550"/>
              <a:gd name="connsiteY13" fmla="*/ 508000 h 566318"/>
              <a:gd name="connsiteX14" fmla="*/ 647700 w 1098550"/>
              <a:gd name="connsiteY14" fmla="*/ 371475 h 566318"/>
              <a:gd name="connsiteX15" fmla="*/ 679450 w 1098550"/>
              <a:gd name="connsiteY15" fmla="*/ 508000 h 566318"/>
              <a:gd name="connsiteX16" fmla="*/ 746125 w 1098550"/>
              <a:gd name="connsiteY16" fmla="*/ 508000 h 566318"/>
              <a:gd name="connsiteX17" fmla="*/ 781050 w 1098550"/>
              <a:gd name="connsiteY17" fmla="*/ 0 h 566318"/>
              <a:gd name="connsiteX18" fmla="*/ 809625 w 1098550"/>
              <a:gd name="connsiteY18" fmla="*/ 511175 h 566318"/>
              <a:gd name="connsiteX19" fmla="*/ 898525 w 1098550"/>
              <a:gd name="connsiteY19" fmla="*/ 511175 h 566318"/>
              <a:gd name="connsiteX20" fmla="*/ 942975 w 1098550"/>
              <a:gd name="connsiteY20" fmla="*/ 146050 h 566318"/>
              <a:gd name="connsiteX21" fmla="*/ 962025 w 1098550"/>
              <a:gd name="connsiteY21" fmla="*/ 508000 h 566318"/>
              <a:gd name="connsiteX22" fmla="*/ 1041400 w 1098550"/>
              <a:gd name="connsiteY22" fmla="*/ 504825 h 566318"/>
              <a:gd name="connsiteX23" fmla="*/ 1073150 w 1098550"/>
              <a:gd name="connsiteY23" fmla="*/ 412750 h 566318"/>
              <a:gd name="connsiteX24" fmla="*/ 1089025 w 1098550"/>
              <a:gd name="connsiteY24" fmla="*/ 444500 h 566318"/>
              <a:gd name="connsiteX25" fmla="*/ 1098550 w 1098550"/>
              <a:gd name="connsiteY25" fmla="*/ 504825 h 566318"/>
              <a:gd name="connsiteX26" fmla="*/ 1098550 w 1098550"/>
              <a:gd name="connsiteY26" fmla="*/ 504825 h 566318"/>
              <a:gd name="connsiteX27" fmla="*/ 1098550 w 1098550"/>
              <a:gd name="connsiteY27" fmla="*/ 504825 h 566318"/>
              <a:gd name="connsiteX0" fmla="*/ 0 w 1098550"/>
              <a:gd name="connsiteY0" fmla="*/ 508000 h 537470"/>
              <a:gd name="connsiteX1" fmla="*/ 41275 w 1098550"/>
              <a:gd name="connsiteY1" fmla="*/ 15875 h 537470"/>
              <a:gd name="connsiteX2" fmla="*/ 63500 w 1098550"/>
              <a:gd name="connsiteY2" fmla="*/ 508000 h 537470"/>
              <a:gd name="connsiteX3" fmla="*/ 171450 w 1098550"/>
              <a:gd name="connsiteY3" fmla="*/ 504825 h 537470"/>
              <a:gd name="connsiteX4" fmla="*/ 196850 w 1098550"/>
              <a:gd name="connsiteY4" fmla="*/ 447675 h 537470"/>
              <a:gd name="connsiteX5" fmla="*/ 228600 w 1098550"/>
              <a:gd name="connsiteY5" fmla="*/ 466725 h 537470"/>
              <a:gd name="connsiteX6" fmla="*/ 231775 w 1098550"/>
              <a:gd name="connsiteY6" fmla="*/ 508000 h 537470"/>
              <a:gd name="connsiteX7" fmla="*/ 301625 w 1098550"/>
              <a:gd name="connsiteY7" fmla="*/ 508000 h 537470"/>
              <a:gd name="connsiteX8" fmla="*/ 339725 w 1098550"/>
              <a:gd name="connsiteY8" fmla="*/ 19050 h 537470"/>
              <a:gd name="connsiteX9" fmla="*/ 365125 w 1098550"/>
              <a:gd name="connsiteY9" fmla="*/ 508000 h 537470"/>
              <a:gd name="connsiteX10" fmla="*/ 463550 w 1098550"/>
              <a:gd name="connsiteY10" fmla="*/ 504825 h 537470"/>
              <a:gd name="connsiteX11" fmla="*/ 501650 w 1098550"/>
              <a:gd name="connsiteY11" fmla="*/ 76200 h 537470"/>
              <a:gd name="connsiteX12" fmla="*/ 523875 w 1098550"/>
              <a:gd name="connsiteY12" fmla="*/ 511175 h 537470"/>
              <a:gd name="connsiteX13" fmla="*/ 615950 w 1098550"/>
              <a:gd name="connsiteY13" fmla="*/ 508000 h 537470"/>
              <a:gd name="connsiteX14" fmla="*/ 647700 w 1098550"/>
              <a:gd name="connsiteY14" fmla="*/ 371475 h 537470"/>
              <a:gd name="connsiteX15" fmla="*/ 679450 w 1098550"/>
              <a:gd name="connsiteY15" fmla="*/ 508000 h 537470"/>
              <a:gd name="connsiteX16" fmla="*/ 746125 w 1098550"/>
              <a:gd name="connsiteY16" fmla="*/ 508000 h 537470"/>
              <a:gd name="connsiteX17" fmla="*/ 781050 w 1098550"/>
              <a:gd name="connsiteY17" fmla="*/ 0 h 537470"/>
              <a:gd name="connsiteX18" fmla="*/ 809625 w 1098550"/>
              <a:gd name="connsiteY18" fmla="*/ 511175 h 537470"/>
              <a:gd name="connsiteX19" fmla="*/ 898525 w 1098550"/>
              <a:gd name="connsiteY19" fmla="*/ 511175 h 537470"/>
              <a:gd name="connsiteX20" fmla="*/ 942975 w 1098550"/>
              <a:gd name="connsiteY20" fmla="*/ 146050 h 537470"/>
              <a:gd name="connsiteX21" fmla="*/ 962025 w 1098550"/>
              <a:gd name="connsiteY21" fmla="*/ 508000 h 537470"/>
              <a:gd name="connsiteX22" fmla="*/ 1041400 w 1098550"/>
              <a:gd name="connsiteY22" fmla="*/ 504825 h 537470"/>
              <a:gd name="connsiteX23" fmla="*/ 1073150 w 1098550"/>
              <a:gd name="connsiteY23" fmla="*/ 412750 h 537470"/>
              <a:gd name="connsiteX24" fmla="*/ 1089025 w 1098550"/>
              <a:gd name="connsiteY24" fmla="*/ 444500 h 537470"/>
              <a:gd name="connsiteX25" fmla="*/ 1098550 w 1098550"/>
              <a:gd name="connsiteY25" fmla="*/ 504825 h 537470"/>
              <a:gd name="connsiteX26" fmla="*/ 1098550 w 1098550"/>
              <a:gd name="connsiteY26" fmla="*/ 504825 h 537470"/>
              <a:gd name="connsiteX27" fmla="*/ 1098550 w 1098550"/>
              <a:gd name="connsiteY27" fmla="*/ 504825 h 537470"/>
              <a:gd name="connsiteX0" fmla="*/ 0 w 1098550"/>
              <a:gd name="connsiteY0" fmla="*/ 508000 h 511175"/>
              <a:gd name="connsiteX1" fmla="*/ 41275 w 1098550"/>
              <a:gd name="connsiteY1" fmla="*/ 15875 h 511175"/>
              <a:gd name="connsiteX2" fmla="*/ 63500 w 1098550"/>
              <a:gd name="connsiteY2" fmla="*/ 508000 h 511175"/>
              <a:gd name="connsiteX3" fmla="*/ 171450 w 1098550"/>
              <a:gd name="connsiteY3" fmla="*/ 504825 h 511175"/>
              <a:gd name="connsiteX4" fmla="*/ 196850 w 1098550"/>
              <a:gd name="connsiteY4" fmla="*/ 447675 h 511175"/>
              <a:gd name="connsiteX5" fmla="*/ 228600 w 1098550"/>
              <a:gd name="connsiteY5" fmla="*/ 466725 h 511175"/>
              <a:gd name="connsiteX6" fmla="*/ 231775 w 1098550"/>
              <a:gd name="connsiteY6" fmla="*/ 508000 h 511175"/>
              <a:gd name="connsiteX7" fmla="*/ 301625 w 1098550"/>
              <a:gd name="connsiteY7" fmla="*/ 508000 h 511175"/>
              <a:gd name="connsiteX8" fmla="*/ 339725 w 1098550"/>
              <a:gd name="connsiteY8" fmla="*/ 19050 h 511175"/>
              <a:gd name="connsiteX9" fmla="*/ 365125 w 1098550"/>
              <a:gd name="connsiteY9" fmla="*/ 508000 h 511175"/>
              <a:gd name="connsiteX10" fmla="*/ 463550 w 1098550"/>
              <a:gd name="connsiteY10" fmla="*/ 504825 h 511175"/>
              <a:gd name="connsiteX11" fmla="*/ 501650 w 1098550"/>
              <a:gd name="connsiteY11" fmla="*/ 76200 h 511175"/>
              <a:gd name="connsiteX12" fmla="*/ 523875 w 1098550"/>
              <a:gd name="connsiteY12" fmla="*/ 511175 h 511175"/>
              <a:gd name="connsiteX13" fmla="*/ 615950 w 1098550"/>
              <a:gd name="connsiteY13" fmla="*/ 508000 h 511175"/>
              <a:gd name="connsiteX14" fmla="*/ 647700 w 1098550"/>
              <a:gd name="connsiteY14" fmla="*/ 371475 h 511175"/>
              <a:gd name="connsiteX15" fmla="*/ 679450 w 1098550"/>
              <a:gd name="connsiteY15" fmla="*/ 508000 h 511175"/>
              <a:gd name="connsiteX16" fmla="*/ 746125 w 1098550"/>
              <a:gd name="connsiteY16" fmla="*/ 508000 h 511175"/>
              <a:gd name="connsiteX17" fmla="*/ 781050 w 1098550"/>
              <a:gd name="connsiteY17" fmla="*/ 0 h 511175"/>
              <a:gd name="connsiteX18" fmla="*/ 809625 w 1098550"/>
              <a:gd name="connsiteY18" fmla="*/ 511175 h 511175"/>
              <a:gd name="connsiteX19" fmla="*/ 898525 w 1098550"/>
              <a:gd name="connsiteY19" fmla="*/ 511175 h 511175"/>
              <a:gd name="connsiteX20" fmla="*/ 942975 w 1098550"/>
              <a:gd name="connsiteY20" fmla="*/ 146050 h 511175"/>
              <a:gd name="connsiteX21" fmla="*/ 962025 w 1098550"/>
              <a:gd name="connsiteY21" fmla="*/ 508000 h 511175"/>
              <a:gd name="connsiteX22" fmla="*/ 1041400 w 1098550"/>
              <a:gd name="connsiteY22" fmla="*/ 504825 h 511175"/>
              <a:gd name="connsiteX23" fmla="*/ 1073150 w 1098550"/>
              <a:gd name="connsiteY23" fmla="*/ 412750 h 511175"/>
              <a:gd name="connsiteX24" fmla="*/ 1089025 w 1098550"/>
              <a:gd name="connsiteY24" fmla="*/ 444500 h 511175"/>
              <a:gd name="connsiteX25" fmla="*/ 1098550 w 1098550"/>
              <a:gd name="connsiteY25" fmla="*/ 504825 h 511175"/>
              <a:gd name="connsiteX26" fmla="*/ 1098550 w 1098550"/>
              <a:gd name="connsiteY26" fmla="*/ 504825 h 511175"/>
              <a:gd name="connsiteX27" fmla="*/ 1098550 w 1098550"/>
              <a:gd name="connsiteY27" fmla="*/ 504825 h 51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98550" h="511175">
                <a:moveTo>
                  <a:pt x="0" y="508000"/>
                </a:moveTo>
                <a:cubicBezTo>
                  <a:pt x="15081" y="260879"/>
                  <a:pt x="30692" y="15875"/>
                  <a:pt x="41275" y="15875"/>
                </a:cubicBezTo>
                <a:cubicBezTo>
                  <a:pt x="51858" y="15875"/>
                  <a:pt x="41804" y="426508"/>
                  <a:pt x="63500" y="508000"/>
                </a:cubicBezTo>
                <a:cubicBezTo>
                  <a:pt x="99483" y="506942"/>
                  <a:pt x="149225" y="514879"/>
                  <a:pt x="171450" y="504825"/>
                </a:cubicBezTo>
                <a:cubicBezTo>
                  <a:pt x="193675" y="494771"/>
                  <a:pt x="187325" y="454025"/>
                  <a:pt x="196850" y="447675"/>
                </a:cubicBezTo>
                <a:cubicBezTo>
                  <a:pt x="206375" y="441325"/>
                  <a:pt x="222779" y="456671"/>
                  <a:pt x="228600" y="466725"/>
                </a:cubicBezTo>
                <a:cubicBezTo>
                  <a:pt x="234421" y="476779"/>
                  <a:pt x="219604" y="501121"/>
                  <a:pt x="231775" y="508000"/>
                </a:cubicBezTo>
                <a:lnTo>
                  <a:pt x="301625" y="508000"/>
                </a:lnTo>
                <a:cubicBezTo>
                  <a:pt x="319617" y="426508"/>
                  <a:pt x="329142" y="19050"/>
                  <a:pt x="339725" y="19050"/>
                </a:cubicBezTo>
                <a:cubicBezTo>
                  <a:pt x="350308" y="19050"/>
                  <a:pt x="344488" y="427038"/>
                  <a:pt x="365125" y="508000"/>
                </a:cubicBezTo>
                <a:lnTo>
                  <a:pt x="463550" y="504825"/>
                </a:lnTo>
                <a:cubicBezTo>
                  <a:pt x="486304" y="432858"/>
                  <a:pt x="491596" y="75142"/>
                  <a:pt x="501650" y="76200"/>
                </a:cubicBezTo>
                <a:cubicBezTo>
                  <a:pt x="511704" y="77258"/>
                  <a:pt x="504825" y="439208"/>
                  <a:pt x="523875" y="511175"/>
                </a:cubicBezTo>
                <a:lnTo>
                  <a:pt x="615950" y="508000"/>
                </a:lnTo>
                <a:cubicBezTo>
                  <a:pt x="636587" y="484717"/>
                  <a:pt x="637117" y="371475"/>
                  <a:pt x="647700" y="371475"/>
                </a:cubicBezTo>
                <a:cubicBezTo>
                  <a:pt x="658283" y="371475"/>
                  <a:pt x="663046" y="485246"/>
                  <a:pt x="679450" y="508000"/>
                </a:cubicBezTo>
                <a:lnTo>
                  <a:pt x="746125" y="508000"/>
                </a:lnTo>
                <a:cubicBezTo>
                  <a:pt x="763058" y="423333"/>
                  <a:pt x="770467" y="-529"/>
                  <a:pt x="781050" y="0"/>
                </a:cubicBezTo>
                <a:cubicBezTo>
                  <a:pt x="791633" y="529"/>
                  <a:pt x="790046" y="425979"/>
                  <a:pt x="809625" y="511175"/>
                </a:cubicBezTo>
                <a:lnTo>
                  <a:pt x="898525" y="511175"/>
                </a:lnTo>
                <a:cubicBezTo>
                  <a:pt x="920750" y="450321"/>
                  <a:pt x="932392" y="146579"/>
                  <a:pt x="942975" y="146050"/>
                </a:cubicBezTo>
                <a:cubicBezTo>
                  <a:pt x="953558" y="145521"/>
                  <a:pt x="945621" y="448204"/>
                  <a:pt x="962025" y="508000"/>
                </a:cubicBezTo>
                <a:lnTo>
                  <a:pt x="1041400" y="504825"/>
                </a:lnTo>
                <a:cubicBezTo>
                  <a:pt x="1059921" y="488950"/>
                  <a:pt x="1065213" y="422804"/>
                  <a:pt x="1073150" y="412750"/>
                </a:cubicBezTo>
                <a:cubicBezTo>
                  <a:pt x="1081087" y="402696"/>
                  <a:pt x="1084792" y="429154"/>
                  <a:pt x="1089025" y="444500"/>
                </a:cubicBezTo>
                <a:cubicBezTo>
                  <a:pt x="1093258" y="459846"/>
                  <a:pt x="1098550" y="504825"/>
                  <a:pt x="1098550" y="504825"/>
                </a:cubicBezTo>
                <a:lnTo>
                  <a:pt x="1098550" y="504825"/>
                </a:lnTo>
                <a:lnTo>
                  <a:pt x="1098550" y="504825"/>
                </a:lnTo>
              </a:path>
            </a:pathLst>
          </a:custGeom>
          <a:noFill/>
          <a:ln w="25400" cap="flat" cmpd="sng" algn="ctr">
            <a:solidFill>
              <a:srgbClr val="FF0000"/>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43673" y="2687391"/>
            <a:ext cx="5578473" cy="1801573"/>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a:spLocks noChangeAspect="1"/>
          </p:cNvSpPr>
          <p:nvPr/>
        </p:nvSpPr>
        <p:spPr bwMode="auto">
          <a:xfrm>
            <a:off x="4588644" y="3706521"/>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48414" y="1797596"/>
            <a:ext cx="4685668" cy="82867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bwMode="auto">
          <a:xfrm>
            <a:off x="4057194" y="1856157"/>
            <a:ext cx="1159331" cy="591483"/>
          </a:xfrm>
          <a:prstGeom prst="rect">
            <a:avLst/>
          </a:prstGeom>
          <a:noFill/>
          <a:ln w="38100"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6" name="TextBox 65"/>
          <p:cNvSpPr txBox="1">
            <a:spLocks noChangeArrowheads="1"/>
          </p:cNvSpPr>
          <p:nvPr/>
        </p:nvSpPr>
        <p:spPr bwMode="auto">
          <a:xfrm>
            <a:off x="4061116" y="5498100"/>
            <a:ext cx="12369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smtClean="0">
                <a:latin typeface="+mn-lt"/>
                <a:cs typeface="Times New Roman" pitchFamily="18" charset="0"/>
              </a:rPr>
              <a:t>Time (</a:t>
            </a:r>
            <a:r>
              <a:rPr lang="de-DE" altLang="de-DE" sz="1200" dirty="0" err="1" smtClean="0">
                <a:latin typeface="+mn-lt"/>
                <a:cs typeface="Times New Roman" pitchFamily="18" charset="0"/>
              </a:rPr>
              <a:t>seconds</a:t>
            </a:r>
            <a:r>
              <a:rPr lang="de-DE" altLang="de-DE" sz="1200" dirty="0" smtClean="0">
                <a:latin typeface="+mn-lt"/>
                <a:cs typeface="Times New Roman" pitchFamily="18" charset="0"/>
              </a:rPr>
              <a:t>)</a:t>
            </a:r>
            <a:endParaRPr lang="de-DE" altLang="de-DE" sz="1200" dirty="0">
              <a:latin typeface="+mn-lt"/>
              <a:cs typeface="Times New Roman" pitchFamily="18" charset="0"/>
            </a:endParaRPr>
          </a:p>
        </p:txBody>
      </p:sp>
      <p:sp>
        <p:nvSpPr>
          <p:cNvPr id="17" name="TextBox 65"/>
          <p:cNvSpPr txBox="1">
            <a:spLocks noChangeArrowheads="1"/>
          </p:cNvSpPr>
          <p:nvPr/>
        </p:nvSpPr>
        <p:spPr bwMode="auto">
          <a:xfrm rot="16200000">
            <a:off x="1911522" y="3379078"/>
            <a:ext cx="11560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smtClean="0">
                <a:latin typeface="+mn-lt"/>
                <a:cs typeface="Times New Roman" pitchFamily="18" charset="0"/>
              </a:rPr>
              <a:t>Lag (</a:t>
            </a:r>
            <a:r>
              <a:rPr lang="de-DE" altLang="de-DE" sz="1200" dirty="0" err="1" smtClean="0">
                <a:latin typeface="+mn-lt"/>
                <a:cs typeface="Times New Roman" pitchFamily="18" charset="0"/>
              </a:rPr>
              <a:t>seconds</a:t>
            </a:r>
            <a:r>
              <a:rPr lang="de-DE" altLang="de-DE" sz="1200" dirty="0" smtClean="0">
                <a:latin typeface="+mn-lt"/>
                <a:cs typeface="Times New Roman" pitchFamily="18" charset="0"/>
              </a:rPr>
              <a:t>)</a:t>
            </a:r>
            <a:endParaRPr lang="de-DE" altLang="de-DE" sz="1200" dirty="0">
              <a:latin typeface="+mn-lt"/>
              <a:cs typeface="Times New Roman" pitchFamily="18" charset="0"/>
            </a:endParaRPr>
          </a:p>
        </p:txBody>
      </p:sp>
    </p:spTree>
    <p:extLst>
      <p:ext uri="{BB962C8B-B14F-4D97-AF65-F5344CB8AC3E}">
        <p14:creationId xmlns:p14="http://schemas.microsoft.com/office/powerpoint/2010/main" val="121530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6.2 </a:t>
            </a:r>
            <a:r>
              <a:rPr lang="de-DE" dirty="0"/>
              <a:t>Tempo Analysis</a:t>
            </a:r>
          </a:p>
        </p:txBody>
      </p:sp>
      <p:sp>
        <p:nvSpPr>
          <p:cNvPr id="3" name="Text Placeholder 2"/>
          <p:cNvSpPr>
            <a:spLocks noGrp="1"/>
          </p:cNvSpPr>
          <p:nvPr>
            <p:ph type="body" sz="quarter" idx="10"/>
          </p:nvPr>
        </p:nvSpPr>
        <p:spPr/>
        <p:txBody>
          <a:bodyPr/>
          <a:lstStyle/>
          <a:p>
            <a:r>
              <a:rPr lang="de-DE" dirty="0" smtClean="0"/>
              <a:t>Fig. 6.14</a:t>
            </a:r>
            <a:endParaRPr lang="de-DE"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86292" y="4661739"/>
            <a:ext cx="4685668" cy="828674"/>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bwMode="auto">
          <a:xfrm>
            <a:off x="4193555" y="4782234"/>
            <a:ext cx="1098550" cy="511175"/>
          </a:xfrm>
          <a:custGeom>
            <a:avLst/>
            <a:gdLst>
              <a:gd name="connsiteX0" fmla="*/ 0 w 1098550"/>
              <a:gd name="connsiteY0" fmla="*/ 508000 h 571794"/>
              <a:gd name="connsiteX1" fmla="*/ 41275 w 1098550"/>
              <a:gd name="connsiteY1" fmla="*/ 15875 h 571794"/>
              <a:gd name="connsiteX2" fmla="*/ 66675 w 1098550"/>
              <a:gd name="connsiteY2" fmla="*/ 520700 h 571794"/>
              <a:gd name="connsiteX3" fmla="*/ 171450 w 1098550"/>
              <a:gd name="connsiteY3" fmla="*/ 504825 h 571794"/>
              <a:gd name="connsiteX4" fmla="*/ 196850 w 1098550"/>
              <a:gd name="connsiteY4" fmla="*/ 447675 h 571794"/>
              <a:gd name="connsiteX5" fmla="*/ 228600 w 1098550"/>
              <a:gd name="connsiteY5" fmla="*/ 466725 h 571794"/>
              <a:gd name="connsiteX6" fmla="*/ 231775 w 1098550"/>
              <a:gd name="connsiteY6" fmla="*/ 508000 h 571794"/>
              <a:gd name="connsiteX7" fmla="*/ 301625 w 1098550"/>
              <a:gd name="connsiteY7" fmla="*/ 508000 h 571794"/>
              <a:gd name="connsiteX8" fmla="*/ 339725 w 1098550"/>
              <a:gd name="connsiteY8" fmla="*/ 19050 h 571794"/>
              <a:gd name="connsiteX9" fmla="*/ 368300 w 1098550"/>
              <a:gd name="connsiteY9" fmla="*/ 520700 h 571794"/>
              <a:gd name="connsiteX10" fmla="*/ 463550 w 1098550"/>
              <a:gd name="connsiteY10" fmla="*/ 504825 h 571794"/>
              <a:gd name="connsiteX11" fmla="*/ 501650 w 1098550"/>
              <a:gd name="connsiteY11" fmla="*/ 76200 h 571794"/>
              <a:gd name="connsiteX12" fmla="*/ 523875 w 1098550"/>
              <a:gd name="connsiteY12" fmla="*/ 511175 h 571794"/>
              <a:gd name="connsiteX13" fmla="*/ 615950 w 1098550"/>
              <a:gd name="connsiteY13" fmla="*/ 508000 h 571794"/>
              <a:gd name="connsiteX14" fmla="*/ 647700 w 1098550"/>
              <a:gd name="connsiteY14" fmla="*/ 371475 h 571794"/>
              <a:gd name="connsiteX15" fmla="*/ 679450 w 1098550"/>
              <a:gd name="connsiteY15" fmla="*/ 508000 h 571794"/>
              <a:gd name="connsiteX16" fmla="*/ 746125 w 1098550"/>
              <a:gd name="connsiteY16" fmla="*/ 508000 h 571794"/>
              <a:gd name="connsiteX17" fmla="*/ 781050 w 1098550"/>
              <a:gd name="connsiteY17" fmla="*/ 0 h 571794"/>
              <a:gd name="connsiteX18" fmla="*/ 809625 w 1098550"/>
              <a:gd name="connsiteY18" fmla="*/ 511175 h 571794"/>
              <a:gd name="connsiteX19" fmla="*/ 904875 w 1098550"/>
              <a:gd name="connsiteY19" fmla="*/ 501650 h 571794"/>
              <a:gd name="connsiteX20" fmla="*/ 942975 w 1098550"/>
              <a:gd name="connsiteY20" fmla="*/ 146050 h 571794"/>
              <a:gd name="connsiteX21" fmla="*/ 962025 w 1098550"/>
              <a:gd name="connsiteY21" fmla="*/ 508000 h 571794"/>
              <a:gd name="connsiteX22" fmla="*/ 1041400 w 1098550"/>
              <a:gd name="connsiteY22" fmla="*/ 504825 h 571794"/>
              <a:gd name="connsiteX23" fmla="*/ 1073150 w 1098550"/>
              <a:gd name="connsiteY23" fmla="*/ 412750 h 571794"/>
              <a:gd name="connsiteX24" fmla="*/ 1089025 w 1098550"/>
              <a:gd name="connsiteY24" fmla="*/ 444500 h 571794"/>
              <a:gd name="connsiteX25" fmla="*/ 1098550 w 1098550"/>
              <a:gd name="connsiteY25" fmla="*/ 504825 h 571794"/>
              <a:gd name="connsiteX26" fmla="*/ 1098550 w 1098550"/>
              <a:gd name="connsiteY26" fmla="*/ 504825 h 571794"/>
              <a:gd name="connsiteX27" fmla="*/ 1098550 w 1098550"/>
              <a:gd name="connsiteY27" fmla="*/ 504825 h 571794"/>
              <a:gd name="connsiteX0" fmla="*/ 0 w 1098550"/>
              <a:gd name="connsiteY0" fmla="*/ 508000 h 571794"/>
              <a:gd name="connsiteX1" fmla="*/ 41275 w 1098550"/>
              <a:gd name="connsiteY1" fmla="*/ 15875 h 571794"/>
              <a:gd name="connsiteX2" fmla="*/ 66675 w 1098550"/>
              <a:gd name="connsiteY2" fmla="*/ 520700 h 571794"/>
              <a:gd name="connsiteX3" fmla="*/ 171450 w 1098550"/>
              <a:gd name="connsiteY3" fmla="*/ 504825 h 571794"/>
              <a:gd name="connsiteX4" fmla="*/ 196850 w 1098550"/>
              <a:gd name="connsiteY4" fmla="*/ 447675 h 571794"/>
              <a:gd name="connsiteX5" fmla="*/ 228600 w 1098550"/>
              <a:gd name="connsiteY5" fmla="*/ 466725 h 571794"/>
              <a:gd name="connsiteX6" fmla="*/ 231775 w 1098550"/>
              <a:gd name="connsiteY6" fmla="*/ 508000 h 571794"/>
              <a:gd name="connsiteX7" fmla="*/ 301625 w 1098550"/>
              <a:gd name="connsiteY7" fmla="*/ 508000 h 571794"/>
              <a:gd name="connsiteX8" fmla="*/ 339725 w 1098550"/>
              <a:gd name="connsiteY8" fmla="*/ 19050 h 571794"/>
              <a:gd name="connsiteX9" fmla="*/ 368300 w 1098550"/>
              <a:gd name="connsiteY9" fmla="*/ 520700 h 571794"/>
              <a:gd name="connsiteX10" fmla="*/ 463550 w 1098550"/>
              <a:gd name="connsiteY10" fmla="*/ 504825 h 571794"/>
              <a:gd name="connsiteX11" fmla="*/ 501650 w 1098550"/>
              <a:gd name="connsiteY11" fmla="*/ 76200 h 571794"/>
              <a:gd name="connsiteX12" fmla="*/ 523875 w 1098550"/>
              <a:gd name="connsiteY12" fmla="*/ 511175 h 571794"/>
              <a:gd name="connsiteX13" fmla="*/ 615950 w 1098550"/>
              <a:gd name="connsiteY13" fmla="*/ 508000 h 571794"/>
              <a:gd name="connsiteX14" fmla="*/ 647700 w 1098550"/>
              <a:gd name="connsiteY14" fmla="*/ 371475 h 571794"/>
              <a:gd name="connsiteX15" fmla="*/ 679450 w 1098550"/>
              <a:gd name="connsiteY15" fmla="*/ 508000 h 571794"/>
              <a:gd name="connsiteX16" fmla="*/ 746125 w 1098550"/>
              <a:gd name="connsiteY16" fmla="*/ 508000 h 571794"/>
              <a:gd name="connsiteX17" fmla="*/ 781050 w 1098550"/>
              <a:gd name="connsiteY17" fmla="*/ 0 h 571794"/>
              <a:gd name="connsiteX18" fmla="*/ 809625 w 1098550"/>
              <a:gd name="connsiteY18" fmla="*/ 511175 h 571794"/>
              <a:gd name="connsiteX19" fmla="*/ 904875 w 1098550"/>
              <a:gd name="connsiteY19" fmla="*/ 501650 h 571794"/>
              <a:gd name="connsiteX20" fmla="*/ 942975 w 1098550"/>
              <a:gd name="connsiteY20" fmla="*/ 146050 h 571794"/>
              <a:gd name="connsiteX21" fmla="*/ 962025 w 1098550"/>
              <a:gd name="connsiteY21" fmla="*/ 508000 h 571794"/>
              <a:gd name="connsiteX22" fmla="*/ 1041400 w 1098550"/>
              <a:gd name="connsiteY22" fmla="*/ 504825 h 571794"/>
              <a:gd name="connsiteX23" fmla="*/ 1073150 w 1098550"/>
              <a:gd name="connsiteY23" fmla="*/ 412750 h 571794"/>
              <a:gd name="connsiteX24" fmla="*/ 1089025 w 1098550"/>
              <a:gd name="connsiteY24" fmla="*/ 444500 h 571794"/>
              <a:gd name="connsiteX25" fmla="*/ 1098550 w 1098550"/>
              <a:gd name="connsiteY25" fmla="*/ 504825 h 571794"/>
              <a:gd name="connsiteX26" fmla="*/ 1098550 w 1098550"/>
              <a:gd name="connsiteY26" fmla="*/ 504825 h 571794"/>
              <a:gd name="connsiteX27" fmla="*/ 1098550 w 1098550"/>
              <a:gd name="connsiteY27" fmla="*/ 504825 h 571794"/>
              <a:gd name="connsiteX0" fmla="*/ 0 w 1098550"/>
              <a:gd name="connsiteY0" fmla="*/ 508000 h 571794"/>
              <a:gd name="connsiteX1" fmla="*/ 41275 w 1098550"/>
              <a:gd name="connsiteY1" fmla="*/ 15875 h 571794"/>
              <a:gd name="connsiteX2" fmla="*/ 66675 w 1098550"/>
              <a:gd name="connsiteY2" fmla="*/ 520700 h 571794"/>
              <a:gd name="connsiteX3" fmla="*/ 171450 w 1098550"/>
              <a:gd name="connsiteY3" fmla="*/ 504825 h 571794"/>
              <a:gd name="connsiteX4" fmla="*/ 196850 w 1098550"/>
              <a:gd name="connsiteY4" fmla="*/ 447675 h 571794"/>
              <a:gd name="connsiteX5" fmla="*/ 228600 w 1098550"/>
              <a:gd name="connsiteY5" fmla="*/ 466725 h 571794"/>
              <a:gd name="connsiteX6" fmla="*/ 231775 w 1098550"/>
              <a:gd name="connsiteY6" fmla="*/ 508000 h 571794"/>
              <a:gd name="connsiteX7" fmla="*/ 301625 w 1098550"/>
              <a:gd name="connsiteY7" fmla="*/ 508000 h 571794"/>
              <a:gd name="connsiteX8" fmla="*/ 339725 w 1098550"/>
              <a:gd name="connsiteY8" fmla="*/ 19050 h 571794"/>
              <a:gd name="connsiteX9" fmla="*/ 368300 w 1098550"/>
              <a:gd name="connsiteY9" fmla="*/ 520700 h 571794"/>
              <a:gd name="connsiteX10" fmla="*/ 463550 w 1098550"/>
              <a:gd name="connsiteY10" fmla="*/ 504825 h 571794"/>
              <a:gd name="connsiteX11" fmla="*/ 501650 w 1098550"/>
              <a:gd name="connsiteY11" fmla="*/ 76200 h 571794"/>
              <a:gd name="connsiteX12" fmla="*/ 523875 w 1098550"/>
              <a:gd name="connsiteY12" fmla="*/ 511175 h 571794"/>
              <a:gd name="connsiteX13" fmla="*/ 615950 w 1098550"/>
              <a:gd name="connsiteY13" fmla="*/ 508000 h 571794"/>
              <a:gd name="connsiteX14" fmla="*/ 647700 w 1098550"/>
              <a:gd name="connsiteY14" fmla="*/ 371475 h 571794"/>
              <a:gd name="connsiteX15" fmla="*/ 679450 w 1098550"/>
              <a:gd name="connsiteY15" fmla="*/ 508000 h 571794"/>
              <a:gd name="connsiteX16" fmla="*/ 746125 w 1098550"/>
              <a:gd name="connsiteY16" fmla="*/ 508000 h 571794"/>
              <a:gd name="connsiteX17" fmla="*/ 781050 w 1098550"/>
              <a:gd name="connsiteY17" fmla="*/ 0 h 571794"/>
              <a:gd name="connsiteX18" fmla="*/ 809625 w 1098550"/>
              <a:gd name="connsiteY18" fmla="*/ 511175 h 571794"/>
              <a:gd name="connsiteX19" fmla="*/ 904875 w 1098550"/>
              <a:gd name="connsiteY19" fmla="*/ 501650 h 571794"/>
              <a:gd name="connsiteX20" fmla="*/ 942975 w 1098550"/>
              <a:gd name="connsiteY20" fmla="*/ 146050 h 571794"/>
              <a:gd name="connsiteX21" fmla="*/ 962025 w 1098550"/>
              <a:gd name="connsiteY21" fmla="*/ 508000 h 571794"/>
              <a:gd name="connsiteX22" fmla="*/ 1041400 w 1098550"/>
              <a:gd name="connsiteY22" fmla="*/ 504825 h 571794"/>
              <a:gd name="connsiteX23" fmla="*/ 1073150 w 1098550"/>
              <a:gd name="connsiteY23" fmla="*/ 412750 h 571794"/>
              <a:gd name="connsiteX24" fmla="*/ 1089025 w 1098550"/>
              <a:gd name="connsiteY24" fmla="*/ 444500 h 571794"/>
              <a:gd name="connsiteX25" fmla="*/ 1098550 w 1098550"/>
              <a:gd name="connsiteY25" fmla="*/ 504825 h 571794"/>
              <a:gd name="connsiteX26" fmla="*/ 1098550 w 1098550"/>
              <a:gd name="connsiteY26" fmla="*/ 504825 h 571794"/>
              <a:gd name="connsiteX27" fmla="*/ 1098550 w 1098550"/>
              <a:gd name="connsiteY27" fmla="*/ 504825 h 571794"/>
              <a:gd name="connsiteX0" fmla="*/ 0 w 1098550"/>
              <a:gd name="connsiteY0" fmla="*/ 508000 h 563904"/>
              <a:gd name="connsiteX1" fmla="*/ 41275 w 1098550"/>
              <a:gd name="connsiteY1" fmla="*/ 15875 h 563904"/>
              <a:gd name="connsiteX2" fmla="*/ 66675 w 1098550"/>
              <a:gd name="connsiteY2" fmla="*/ 520700 h 563904"/>
              <a:gd name="connsiteX3" fmla="*/ 171450 w 1098550"/>
              <a:gd name="connsiteY3" fmla="*/ 504825 h 563904"/>
              <a:gd name="connsiteX4" fmla="*/ 196850 w 1098550"/>
              <a:gd name="connsiteY4" fmla="*/ 447675 h 563904"/>
              <a:gd name="connsiteX5" fmla="*/ 228600 w 1098550"/>
              <a:gd name="connsiteY5" fmla="*/ 466725 h 563904"/>
              <a:gd name="connsiteX6" fmla="*/ 231775 w 1098550"/>
              <a:gd name="connsiteY6" fmla="*/ 508000 h 563904"/>
              <a:gd name="connsiteX7" fmla="*/ 301625 w 1098550"/>
              <a:gd name="connsiteY7" fmla="*/ 508000 h 563904"/>
              <a:gd name="connsiteX8" fmla="*/ 339725 w 1098550"/>
              <a:gd name="connsiteY8" fmla="*/ 19050 h 563904"/>
              <a:gd name="connsiteX9" fmla="*/ 365125 w 1098550"/>
              <a:gd name="connsiteY9" fmla="*/ 508000 h 563904"/>
              <a:gd name="connsiteX10" fmla="*/ 463550 w 1098550"/>
              <a:gd name="connsiteY10" fmla="*/ 504825 h 563904"/>
              <a:gd name="connsiteX11" fmla="*/ 501650 w 1098550"/>
              <a:gd name="connsiteY11" fmla="*/ 76200 h 563904"/>
              <a:gd name="connsiteX12" fmla="*/ 523875 w 1098550"/>
              <a:gd name="connsiteY12" fmla="*/ 511175 h 563904"/>
              <a:gd name="connsiteX13" fmla="*/ 615950 w 1098550"/>
              <a:gd name="connsiteY13" fmla="*/ 508000 h 563904"/>
              <a:gd name="connsiteX14" fmla="*/ 647700 w 1098550"/>
              <a:gd name="connsiteY14" fmla="*/ 371475 h 563904"/>
              <a:gd name="connsiteX15" fmla="*/ 679450 w 1098550"/>
              <a:gd name="connsiteY15" fmla="*/ 508000 h 563904"/>
              <a:gd name="connsiteX16" fmla="*/ 746125 w 1098550"/>
              <a:gd name="connsiteY16" fmla="*/ 508000 h 563904"/>
              <a:gd name="connsiteX17" fmla="*/ 781050 w 1098550"/>
              <a:gd name="connsiteY17" fmla="*/ 0 h 563904"/>
              <a:gd name="connsiteX18" fmla="*/ 809625 w 1098550"/>
              <a:gd name="connsiteY18" fmla="*/ 511175 h 563904"/>
              <a:gd name="connsiteX19" fmla="*/ 904875 w 1098550"/>
              <a:gd name="connsiteY19" fmla="*/ 501650 h 563904"/>
              <a:gd name="connsiteX20" fmla="*/ 942975 w 1098550"/>
              <a:gd name="connsiteY20" fmla="*/ 146050 h 563904"/>
              <a:gd name="connsiteX21" fmla="*/ 962025 w 1098550"/>
              <a:gd name="connsiteY21" fmla="*/ 508000 h 563904"/>
              <a:gd name="connsiteX22" fmla="*/ 1041400 w 1098550"/>
              <a:gd name="connsiteY22" fmla="*/ 504825 h 563904"/>
              <a:gd name="connsiteX23" fmla="*/ 1073150 w 1098550"/>
              <a:gd name="connsiteY23" fmla="*/ 412750 h 563904"/>
              <a:gd name="connsiteX24" fmla="*/ 1089025 w 1098550"/>
              <a:gd name="connsiteY24" fmla="*/ 444500 h 563904"/>
              <a:gd name="connsiteX25" fmla="*/ 1098550 w 1098550"/>
              <a:gd name="connsiteY25" fmla="*/ 504825 h 563904"/>
              <a:gd name="connsiteX26" fmla="*/ 1098550 w 1098550"/>
              <a:gd name="connsiteY26" fmla="*/ 504825 h 563904"/>
              <a:gd name="connsiteX27" fmla="*/ 1098550 w 1098550"/>
              <a:gd name="connsiteY27" fmla="*/ 504825 h 563904"/>
              <a:gd name="connsiteX0" fmla="*/ 0 w 1098550"/>
              <a:gd name="connsiteY0" fmla="*/ 508000 h 563904"/>
              <a:gd name="connsiteX1" fmla="*/ 41275 w 1098550"/>
              <a:gd name="connsiteY1" fmla="*/ 15875 h 563904"/>
              <a:gd name="connsiteX2" fmla="*/ 63500 w 1098550"/>
              <a:gd name="connsiteY2" fmla="*/ 508000 h 563904"/>
              <a:gd name="connsiteX3" fmla="*/ 171450 w 1098550"/>
              <a:gd name="connsiteY3" fmla="*/ 504825 h 563904"/>
              <a:gd name="connsiteX4" fmla="*/ 196850 w 1098550"/>
              <a:gd name="connsiteY4" fmla="*/ 447675 h 563904"/>
              <a:gd name="connsiteX5" fmla="*/ 228600 w 1098550"/>
              <a:gd name="connsiteY5" fmla="*/ 466725 h 563904"/>
              <a:gd name="connsiteX6" fmla="*/ 231775 w 1098550"/>
              <a:gd name="connsiteY6" fmla="*/ 508000 h 563904"/>
              <a:gd name="connsiteX7" fmla="*/ 301625 w 1098550"/>
              <a:gd name="connsiteY7" fmla="*/ 508000 h 563904"/>
              <a:gd name="connsiteX8" fmla="*/ 339725 w 1098550"/>
              <a:gd name="connsiteY8" fmla="*/ 19050 h 563904"/>
              <a:gd name="connsiteX9" fmla="*/ 365125 w 1098550"/>
              <a:gd name="connsiteY9" fmla="*/ 508000 h 563904"/>
              <a:gd name="connsiteX10" fmla="*/ 463550 w 1098550"/>
              <a:gd name="connsiteY10" fmla="*/ 504825 h 563904"/>
              <a:gd name="connsiteX11" fmla="*/ 501650 w 1098550"/>
              <a:gd name="connsiteY11" fmla="*/ 76200 h 563904"/>
              <a:gd name="connsiteX12" fmla="*/ 523875 w 1098550"/>
              <a:gd name="connsiteY12" fmla="*/ 511175 h 563904"/>
              <a:gd name="connsiteX13" fmla="*/ 615950 w 1098550"/>
              <a:gd name="connsiteY13" fmla="*/ 508000 h 563904"/>
              <a:gd name="connsiteX14" fmla="*/ 647700 w 1098550"/>
              <a:gd name="connsiteY14" fmla="*/ 371475 h 563904"/>
              <a:gd name="connsiteX15" fmla="*/ 679450 w 1098550"/>
              <a:gd name="connsiteY15" fmla="*/ 508000 h 563904"/>
              <a:gd name="connsiteX16" fmla="*/ 746125 w 1098550"/>
              <a:gd name="connsiteY16" fmla="*/ 508000 h 563904"/>
              <a:gd name="connsiteX17" fmla="*/ 781050 w 1098550"/>
              <a:gd name="connsiteY17" fmla="*/ 0 h 563904"/>
              <a:gd name="connsiteX18" fmla="*/ 809625 w 1098550"/>
              <a:gd name="connsiteY18" fmla="*/ 511175 h 563904"/>
              <a:gd name="connsiteX19" fmla="*/ 904875 w 1098550"/>
              <a:gd name="connsiteY19" fmla="*/ 501650 h 563904"/>
              <a:gd name="connsiteX20" fmla="*/ 942975 w 1098550"/>
              <a:gd name="connsiteY20" fmla="*/ 146050 h 563904"/>
              <a:gd name="connsiteX21" fmla="*/ 962025 w 1098550"/>
              <a:gd name="connsiteY21" fmla="*/ 508000 h 563904"/>
              <a:gd name="connsiteX22" fmla="*/ 1041400 w 1098550"/>
              <a:gd name="connsiteY22" fmla="*/ 504825 h 563904"/>
              <a:gd name="connsiteX23" fmla="*/ 1073150 w 1098550"/>
              <a:gd name="connsiteY23" fmla="*/ 412750 h 563904"/>
              <a:gd name="connsiteX24" fmla="*/ 1089025 w 1098550"/>
              <a:gd name="connsiteY24" fmla="*/ 444500 h 563904"/>
              <a:gd name="connsiteX25" fmla="*/ 1098550 w 1098550"/>
              <a:gd name="connsiteY25" fmla="*/ 504825 h 563904"/>
              <a:gd name="connsiteX26" fmla="*/ 1098550 w 1098550"/>
              <a:gd name="connsiteY26" fmla="*/ 504825 h 563904"/>
              <a:gd name="connsiteX27" fmla="*/ 1098550 w 1098550"/>
              <a:gd name="connsiteY27" fmla="*/ 504825 h 563904"/>
              <a:gd name="connsiteX0" fmla="*/ 0 w 1098550"/>
              <a:gd name="connsiteY0" fmla="*/ 508000 h 561688"/>
              <a:gd name="connsiteX1" fmla="*/ 41275 w 1098550"/>
              <a:gd name="connsiteY1" fmla="*/ 15875 h 561688"/>
              <a:gd name="connsiteX2" fmla="*/ 63500 w 1098550"/>
              <a:gd name="connsiteY2" fmla="*/ 508000 h 561688"/>
              <a:gd name="connsiteX3" fmla="*/ 171450 w 1098550"/>
              <a:gd name="connsiteY3" fmla="*/ 504825 h 561688"/>
              <a:gd name="connsiteX4" fmla="*/ 196850 w 1098550"/>
              <a:gd name="connsiteY4" fmla="*/ 447675 h 561688"/>
              <a:gd name="connsiteX5" fmla="*/ 228600 w 1098550"/>
              <a:gd name="connsiteY5" fmla="*/ 466725 h 561688"/>
              <a:gd name="connsiteX6" fmla="*/ 231775 w 1098550"/>
              <a:gd name="connsiteY6" fmla="*/ 508000 h 561688"/>
              <a:gd name="connsiteX7" fmla="*/ 301625 w 1098550"/>
              <a:gd name="connsiteY7" fmla="*/ 508000 h 561688"/>
              <a:gd name="connsiteX8" fmla="*/ 339725 w 1098550"/>
              <a:gd name="connsiteY8" fmla="*/ 19050 h 561688"/>
              <a:gd name="connsiteX9" fmla="*/ 365125 w 1098550"/>
              <a:gd name="connsiteY9" fmla="*/ 508000 h 561688"/>
              <a:gd name="connsiteX10" fmla="*/ 463550 w 1098550"/>
              <a:gd name="connsiteY10" fmla="*/ 504825 h 561688"/>
              <a:gd name="connsiteX11" fmla="*/ 501650 w 1098550"/>
              <a:gd name="connsiteY11" fmla="*/ 76200 h 561688"/>
              <a:gd name="connsiteX12" fmla="*/ 523875 w 1098550"/>
              <a:gd name="connsiteY12" fmla="*/ 511175 h 561688"/>
              <a:gd name="connsiteX13" fmla="*/ 615950 w 1098550"/>
              <a:gd name="connsiteY13" fmla="*/ 508000 h 561688"/>
              <a:gd name="connsiteX14" fmla="*/ 647700 w 1098550"/>
              <a:gd name="connsiteY14" fmla="*/ 371475 h 561688"/>
              <a:gd name="connsiteX15" fmla="*/ 679450 w 1098550"/>
              <a:gd name="connsiteY15" fmla="*/ 508000 h 561688"/>
              <a:gd name="connsiteX16" fmla="*/ 746125 w 1098550"/>
              <a:gd name="connsiteY16" fmla="*/ 508000 h 561688"/>
              <a:gd name="connsiteX17" fmla="*/ 781050 w 1098550"/>
              <a:gd name="connsiteY17" fmla="*/ 0 h 561688"/>
              <a:gd name="connsiteX18" fmla="*/ 809625 w 1098550"/>
              <a:gd name="connsiteY18" fmla="*/ 511175 h 561688"/>
              <a:gd name="connsiteX19" fmla="*/ 904875 w 1098550"/>
              <a:gd name="connsiteY19" fmla="*/ 501650 h 561688"/>
              <a:gd name="connsiteX20" fmla="*/ 942975 w 1098550"/>
              <a:gd name="connsiteY20" fmla="*/ 146050 h 561688"/>
              <a:gd name="connsiteX21" fmla="*/ 962025 w 1098550"/>
              <a:gd name="connsiteY21" fmla="*/ 508000 h 561688"/>
              <a:gd name="connsiteX22" fmla="*/ 1041400 w 1098550"/>
              <a:gd name="connsiteY22" fmla="*/ 504825 h 561688"/>
              <a:gd name="connsiteX23" fmla="*/ 1073150 w 1098550"/>
              <a:gd name="connsiteY23" fmla="*/ 412750 h 561688"/>
              <a:gd name="connsiteX24" fmla="*/ 1089025 w 1098550"/>
              <a:gd name="connsiteY24" fmla="*/ 444500 h 561688"/>
              <a:gd name="connsiteX25" fmla="*/ 1098550 w 1098550"/>
              <a:gd name="connsiteY25" fmla="*/ 504825 h 561688"/>
              <a:gd name="connsiteX26" fmla="*/ 1098550 w 1098550"/>
              <a:gd name="connsiteY26" fmla="*/ 504825 h 561688"/>
              <a:gd name="connsiteX27" fmla="*/ 1098550 w 1098550"/>
              <a:gd name="connsiteY27" fmla="*/ 504825 h 561688"/>
              <a:gd name="connsiteX0" fmla="*/ 0 w 1098550"/>
              <a:gd name="connsiteY0" fmla="*/ 508000 h 561688"/>
              <a:gd name="connsiteX1" fmla="*/ 41275 w 1098550"/>
              <a:gd name="connsiteY1" fmla="*/ 15875 h 561688"/>
              <a:gd name="connsiteX2" fmla="*/ 63500 w 1098550"/>
              <a:gd name="connsiteY2" fmla="*/ 508000 h 561688"/>
              <a:gd name="connsiteX3" fmla="*/ 171450 w 1098550"/>
              <a:gd name="connsiteY3" fmla="*/ 504825 h 561688"/>
              <a:gd name="connsiteX4" fmla="*/ 196850 w 1098550"/>
              <a:gd name="connsiteY4" fmla="*/ 447675 h 561688"/>
              <a:gd name="connsiteX5" fmla="*/ 228600 w 1098550"/>
              <a:gd name="connsiteY5" fmla="*/ 466725 h 561688"/>
              <a:gd name="connsiteX6" fmla="*/ 231775 w 1098550"/>
              <a:gd name="connsiteY6" fmla="*/ 508000 h 561688"/>
              <a:gd name="connsiteX7" fmla="*/ 301625 w 1098550"/>
              <a:gd name="connsiteY7" fmla="*/ 508000 h 561688"/>
              <a:gd name="connsiteX8" fmla="*/ 339725 w 1098550"/>
              <a:gd name="connsiteY8" fmla="*/ 19050 h 561688"/>
              <a:gd name="connsiteX9" fmla="*/ 365125 w 1098550"/>
              <a:gd name="connsiteY9" fmla="*/ 508000 h 561688"/>
              <a:gd name="connsiteX10" fmla="*/ 463550 w 1098550"/>
              <a:gd name="connsiteY10" fmla="*/ 504825 h 561688"/>
              <a:gd name="connsiteX11" fmla="*/ 501650 w 1098550"/>
              <a:gd name="connsiteY11" fmla="*/ 76200 h 561688"/>
              <a:gd name="connsiteX12" fmla="*/ 523875 w 1098550"/>
              <a:gd name="connsiteY12" fmla="*/ 511175 h 561688"/>
              <a:gd name="connsiteX13" fmla="*/ 615950 w 1098550"/>
              <a:gd name="connsiteY13" fmla="*/ 508000 h 561688"/>
              <a:gd name="connsiteX14" fmla="*/ 647700 w 1098550"/>
              <a:gd name="connsiteY14" fmla="*/ 371475 h 561688"/>
              <a:gd name="connsiteX15" fmla="*/ 679450 w 1098550"/>
              <a:gd name="connsiteY15" fmla="*/ 508000 h 561688"/>
              <a:gd name="connsiteX16" fmla="*/ 746125 w 1098550"/>
              <a:gd name="connsiteY16" fmla="*/ 508000 h 561688"/>
              <a:gd name="connsiteX17" fmla="*/ 781050 w 1098550"/>
              <a:gd name="connsiteY17" fmla="*/ 0 h 561688"/>
              <a:gd name="connsiteX18" fmla="*/ 809625 w 1098550"/>
              <a:gd name="connsiteY18" fmla="*/ 511175 h 561688"/>
              <a:gd name="connsiteX19" fmla="*/ 904875 w 1098550"/>
              <a:gd name="connsiteY19" fmla="*/ 501650 h 561688"/>
              <a:gd name="connsiteX20" fmla="*/ 942975 w 1098550"/>
              <a:gd name="connsiteY20" fmla="*/ 146050 h 561688"/>
              <a:gd name="connsiteX21" fmla="*/ 962025 w 1098550"/>
              <a:gd name="connsiteY21" fmla="*/ 508000 h 561688"/>
              <a:gd name="connsiteX22" fmla="*/ 1041400 w 1098550"/>
              <a:gd name="connsiteY22" fmla="*/ 504825 h 561688"/>
              <a:gd name="connsiteX23" fmla="*/ 1073150 w 1098550"/>
              <a:gd name="connsiteY23" fmla="*/ 412750 h 561688"/>
              <a:gd name="connsiteX24" fmla="*/ 1089025 w 1098550"/>
              <a:gd name="connsiteY24" fmla="*/ 444500 h 561688"/>
              <a:gd name="connsiteX25" fmla="*/ 1098550 w 1098550"/>
              <a:gd name="connsiteY25" fmla="*/ 504825 h 561688"/>
              <a:gd name="connsiteX26" fmla="*/ 1098550 w 1098550"/>
              <a:gd name="connsiteY26" fmla="*/ 504825 h 561688"/>
              <a:gd name="connsiteX27" fmla="*/ 1098550 w 1098550"/>
              <a:gd name="connsiteY27" fmla="*/ 504825 h 561688"/>
              <a:gd name="connsiteX0" fmla="*/ 0 w 1098550"/>
              <a:gd name="connsiteY0" fmla="*/ 508000 h 561688"/>
              <a:gd name="connsiteX1" fmla="*/ 41275 w 1098550"/>
              <a:gd name="connsiteY1" fmla="*/ 15875 h 561688"/>
              <a:gd name="connsiteX2" fmla="*/ 63500 w 1098550"/>
              <a:gd name="connsiteY2" fmla="*/ 508000 h 561688"/>
              <a:gd name="connsiteX3" fmla="*/ 171450 w 1098550"/>
              <a:gd name="connsiteY3" fmla="*/ 504825 h 561688"/>
              <a:gd name="connsiteX4" fmla="*/ 196850 w 1098550"/>
              <a:gd name="connsiteY4" fmla="*/ 447675 h 561688"/>
              <a:gd name="connsiteX5" fmla="*/ 228600 w 1098550"/>
              <a:gd name="connsiteY5" fmla="*/ 466725 h 561688"/>
              <a:gd name="connsiteX6" fmla="*/ 231775 w 1098550"/>
              <a:gd name="connsiteY6" fmla="*/ 508000 h 561688"/>
              <a:gd name="connsiteX7" fmla="*/ 301625 w 1098550"/>
              <a:gd name="connsiteY7" fmla="*/ 508000 h 561688"/>
              <a:gd name="connsiteX8" fmla="*/ 339725 w 1098550"/>
              <a:gd name="connsiteY8" fmla="*/ 19050 h 561688"/>
              <a:gd name="connsiteX9" fmla="*/ 365125 w 1098550"/>
              <a:gd name="connsiteY9" fmla="*/ 508000 h 561688"/>
              <a:gd name="connsiteX10" fmla="*/ 463550 w 1098550"/>
              <a:gd name="connsiteY10" fmla="*/ 504825 h 561688"/>
              <a:gd name="connsiteX11" fmla="*/ 501650 w 1098550"/>
              <a:gd name="connsiteY11" fmla="*/ 76200 h 561688"/>
              <a:gd name="connsiteX12" fmla="*/ 523875 w 1098550"/>
              <a:gd name="connsiteY12" fmla="*/ 511175 h 561688"/>
              <a:gd name="connsiteX13" fmla="*/ 615950 w 1098550"/>
              <a:gd name="connsiteY13" fmla="*/ 508000 h 561688"/>
              <a:gd name="connsiteX14" fmla="*/ 647700 w 1098550"/>
              <a:gd name="connsiteY14" fmla="*/ 371475 h 561688"/>
              <a:gd name="connsiteX15" fmla="*/ 679450 w 1098550"/>
              <a:gd name="connsiteY15" fmla="*/ 508000 h 561688"/>
              <a:gd name="connsiteX16" fmla="*/ 746125 w 1098550"/>
              <a:gd name="connsiteY16" fmla="*/ 508000 h 561688"/>
              <a:gd name="connsiteX17" fmla="*/ 781050 w 1098550"/>
              <a:gd name="connsiteY17" fmla="*/ 0 h 561688"/>
              <a:gd name="connsiteX18" fmla="*/ 809625 w 1098550"/>
              <a:gd name="connsiteY18" fmla="*/ 511175 h 561688"/>
              <a:gd name="connsiteX19" fmla="*/ 904875 w 1098550"/>
              <a:gd name="connsiteY19" fmla="*/ 501650 h 561688"/>
              <a:gd name="connsiteX20" fmla="*/ 942975 w 1098550"/>
              <a:gd name="connsiteY20" fmla="*/ 146050 h 561688"/>
              <a:gd name="connsiteX21" fmla="*/ 962025 w 1098550"/>
              <a:gd name="connsiteY21" fmla="*/ 508000 h 561688"/>
              <a:gd name="connsiteX22" fmla="*/ 1041400 w 1098550"/>
              <a:gd name="connsiteY22" fmla="*/ 504825 h 561688"/>
              <a:gd name="connsiteX23" fmla="*/ 1073150 w 1098550"/>
              <a:gd name="connsiteY23" fmla="*/ 412750 h 561688"/>
              <a:gd name="connsiteX24" fmla="*/ 1089025 w 1098550"/>
              <a:gd name="connsiteY24" fmla="*/ 444500 h 561688"/>
              <a:gd name="connsiteX25" fmla="*/ 1098550 w 1098550"/>
              <a:gd name="connsiteY25" fmla="*/ 504825 h 561688"/>
              <a:gd name="connsiteX26" fmla="*/ 1098550 w 1098550"/>
              <a:gd name="connsiteY26" fmla="*/ 504825 h 561688"/>
              <a:gd name="connsiteX27" fmla="*/ 1098550 w 1098550"/>
              <a:gd name="connsiteY27" fmla="*/ 504825 h 561688"/>
              <a:gd name="connsiteX0" fmla="*/ 0 w 1098550"/>
              <a:gd name="connsiteY0" fmla="*/ 508000 h 566318"/>
              <a:gd name="connsiteX1" fmla="*/ 41275 w 1098550"/>
              <a:gd name="connsiteY1" fmla="*/ 15875 h 566318"/>
              <a:gd name="connsiteX2" fmla="*/ 63500 w 1098550"/>
              <a:gd name="connsiteY2" fmla="*/ 508000 h 566318"/>
              <a:gd name="connsiteX3" fmla="*/ 171450 w 1098550"/>
              <a:gd name="connsiteY3" fmla="*/ 504825 h 566318"/>
              <a:gd name="connsiteX4" fmla="*/ 196850 w 1098550"/>
              <a:gd name="connsiteY4" fmla="*/ 447675 h 566318"/>
              <a:gd name="connsiteX5" fmla="*/ 228600 w 1098550"/>
              <a:gd name="connsiteY5" fmla="*/ 466725 h 566318"/>
              <a:gd name="connsiteX6" fmla="*/ 231775 w 1098550"/>
              <a:gd name="connsiteY6" fmla="*/ 508000 h 566318"/>
              <a:gd name="connsiteX7" fmla="*/ 301625 w 1098550"/>
              <a:gd name="connsiteY7" fmla="*/ 508000 h 566318"/>
              <a:gd name="connsiteX8" fmla="*/ 339725 w 1098550"/>
              <a:gd name="connsiteY8" fmla="*/ 19050 h 566318"/>
              <a:gd name="connsiteX9" fmla="*/ 365125 w 1098550"/>
              <a:gd name="connsiteY9" fmla="*/ 508000 h 566318"/>
              <a:gd name="connsiteX10" fmla="*/ 463550 w 1098550"/>
              <a:gd name="connsiteY10" fmla="*/ 504825 h 566318"/>
              <a:gd name="connsiteX11" fmla="*/ 501650 w 1098550"/>
              <a:gd name="connsiteY11" fmla="*/ 76200 h 566318"/>
              <a:gd name="connsiteX12" fmla="*/ 523875 w 1098550"/>
              <a:gd name="connsiteY12" fmla="*/ 511175 h 566318"/>
              <a:gd name="connsiteX13" fmla="*/ 615950 w 1098550"/>
              <a:gd name="connsiteY13" fmla="*/ 508000 h 566318"/>
              <a:gd name="connsiteX14" fmla="*/ 647700 w 1098550"/>
              <a:gd name="connsiteY14" fmla="*/ 371475 h 566318"/>
              <a:gd name="connsiteX15" fmla="*/ 679450 w 1098550"/>
              <a:gd name="connsiteY15" fmla="*/ 508000 h 566318"/>
              <a:gd name="connsiteX16" fmla="*/ 746125 w 1098550"/>
              <a:gd name="connsiteY16" fmla="*/ 508000 h 566318"/>
              <a:gd name="connsiteX17" fmla="*/ 781050 w 1098550"/>
              <a:gd name="connsiteY17" fmla="*/ 0 h 566318"/>
              <a:gd name="connsiteX18" fmla="*/ 809625 w 1098550"/>
              <a:gd name="connsiteY18" fmla="*/ 511175 h 566318"/>
              <a:gd name="connsiteX19" fmla="*/ 898525 w 1098550"/>
              <a:gd name="connsiteY19" fmla="*/ 511175 h 566318"/>
              <a:gd name="connsiteX20" fmla="*/ 942975 w 1098550"/>
              <a:gd name="connsiteY20" fmla="*/ 146050 h 566318"/>
              <a:gd name="connsiteX21" fmla="*/ 962025 w 1098550"/>
              <a:gd name="connsiteY21" fmla="*/ 508000 h 566318"/>
              <a:gd name="connsiteX22" fmla="*/ 1041400 w 1098550"/>
              <a:gd name="connsiteY22" fmla="*/ 504825 h 566318"/>
              <a:gd name="connsiteX23" fmla="*/ 1073150 w 1098550"/>
              <a:gd name="connsiteY23" fmla="*/ 412750 h 566318"/>
              <a:gd name="connsiteX24" fmla="*/ 1089025 w 1098550"/>
              <a:gd name="connsiteY24" fmla="*/ 444500 h 566318"/>
              <a:gd name="connsiteX25" fmla="*/ 1098550 w 1098550"/>
              <a:gd name="connsiteY25" fmla="*/ 504825 h 566318"/>
              <a:gd name="connsiteX26" fmla="*/ 1098550 w 1098550"/>
              <a:gd name="connsiteY26" fmla="*/ 504825 h 566318"/>
              <a:gd name="connsiteX27" fmla="*/ 1098550 w 1098550"/>
              <a:gd name="connsiteY27" fmla="*/ 504825 h 566318"/>
              <a:gd name="connsiteX0" fmla="*/ 0 w 1098550"/>
              <a:gd name="connsiteY0" fmla="*/ 508000 h 537470"/>
              <a:gd name="connsiteX1" fmla="*/ 41275 w 1098550"/>
              <a:gd name="connsiteY1" fmla="*/ 15875 h 537470"/>
              <a:gd name="connsiteX2" fmla="*/ 63500 w 1098550"/>
              <a:gd name="connsiteY2" fmla="*/ 508000 h 537470"/>
              <a:gd name="connsiteX3" fmla="*/ 171450 w 1098550"/>
              <a:gd name="connsiteY3" fmla="*/ 504825 h 537470"/>
              <a:gd name="connsiteX4" fmla="*/ 196850 w 1098550"/>
              <a:gd name="connsiteY4" fmla="*/ 447675 h 537470"/>
              <a:gd name="connsiteX5" fmla="*/ 228600 w 1098550"/>
              <a:gd name="connsiteY5" fmla="*/ 466725 h 537470"/>
              <a:gd name="connsiteX6" fmla="*/ 231775 w 1098550"/>
              <a:gd name="connsiteY6" fmla="*/ 508000 h 537470"/>
              <a:gd name="connsiteX7" fmla="*/ 301625 w 1098550"/>
              <a:gd name="connsiteY7" fmla="*/ 508000 h 537470"/>
              <a:gd name="connsiteX8" fmla="*/ 339725 w 1098550"/>
              <a:gd name="connsiteY8" fmla="*/ 19050 h 537470"/>
              <a:gd name="connsiteX9" fmla="*/ 365125 w 1098550"/>
              <a:gd name="connsiteY9" fmla="*/ 508000 h 537470"/>
              <a:gd name="connsiteX10" fmla="*/ 463550 w 1098550"/>
              <a:gd name="connsiteY10" fmla="*/ 504825 h 537470"/>
              <a:gd name="connsiteX11" fmla="*/ 501650 w 1098550"/>
              <a:gd name="connsiteY11" fmla="*/ 76200 h 537470"/>
              <a:gd name="connsiteX12" fmla="*/ 523875 w 1098550"/>
              <a:gd name="connsiteY12" fmla="*/ 511175 h 537470"/>
              <a:gd name="connsiteX13" fmla="*/ 615950 w 1098550"/>
              <a:gd name="connsiteY13" fmla="*/ 508000 h 537470"/>
              <a:gd name="connsiteX14" fmla="*/ 647700 w 1098550"/>
              <a:gd name="connsiteY14" fmla="*/ 371475 h 537470"/>
              <a:gd name="connsiteX15" fmla="*/ 679450 w 1098550"/>
              <a:gd name="connsiteY15" fmla="*/ 508000 h 537470"/>
              <a:gd name="connsiteX16" fmla="*/ 746125 w 1098550"/>
              <a:gd name="connsiteY16" fmla="*/ 508000 h 537470"/>
              <a:gd name="connsiteX17" fmla="*/ 781050 w 1098550"/>
              <a:gd name="connsiteY17" fmla="*/ 0 h 537470"/>
              <a:gd name="connsiteX18" fmla="*/ 809625 w 1098550"/>
              <a:gd name="connsiteY18" fmla="*/ 511175 h 537470"/>
              <a:gd name="connsiteX19" fmla="*/ 898525 w 1098550"/>
              <a:gd name="connsiteY19" fmla="*/ 511175 h 537470"/>
              <a:gd name="connsiteX20" fmla="*/ 942975 w 1098550"/>
              <a:gd name="connsiteY20" fmla="*/ 146050 h 537470"/>
              <a:gd name="connsiteX21" fmla="*/ 962025 w 1098550"/>
              <a:gd name="connsiteY21" fmla="*/ 508000 h 537470"/>
              <a:gd name="connsiteX22" fmla="*/ 1041400 w 1098550"/>
              <a:gd name="connsiteY22" fmla="*/ 504825 h 537470"/>
              <a:gd name="connsiteX23" fmla="*/ 1073150 w 1098550"/>
              <a:gd name="connsiteY23" fmla="*/ 412750 h 537470"/>
              <a:gd name="connsiteX24" fmla="*/ 1089025 w 1098550"/>
              <a:gd name="connsiteY24" fmla="*/ 444500 h 537470"/>
              <a:gd name="connsiteX25" fmla="*/ 1098550 w 1098550"/>
              <a:gd name="connsiteY25" fmla="*/ 504825 h 537470"/>
              <a:gd name="connsiteX26" fmla="*/ 1098550 w 1098550"/>
              <a:gd name="connsiteY26" fmla="*/ 504825 h 537470"/>
              <a:gd name="connsiteX27" fmla="*/ 1098550 w 1098550"/>
              <a:gd name="connsiteY27" fmla="*/ 504825 h 537470"/>
              <a:gd name="connsiteX0" fmla="*/ 0 w 1098550"/>
              <a:gd name="connsiteY0" fmla="*/ 508000 h 511175"/>
              <a:gd name="connsiteX1" fmla="*/ 41275 w 1098550"/>
              <a:gd name="connsiteY1" fmla="*/ 15875 h 511175"/>
              <a:gd name="connsiteX2" fmla="*/ 63500 w 1098550"/>
              <a:gd name="connsiteY2" fmla="*/ 508000 h 511175"/>
              <a:gd name="connsiteX3" fmla="*/ 171450 w 1098550"/>
              <a:gd name="connsiteY3" fmla="*/ 504825 h 511175"/>
              <a:gd name="connsiteX4" fmla="*/ 196850 w 1098550"/>
              <a:gd name="connsiteY4" fmla="*/ 447675 h 511175"/>
              <a:gd name="connsiteX5" fmla="*/ 228600 w 1098550"/>
              <a:gd name="connsiteY5" fmla="*/ 466725 h 511175"/>
              <a:gd name="connsiteX6" fmla="*/ 231775 w 1098550"/>
              <a:gd name="connsiteY6" fmla="*/ 508000 h 511175"/>
              <a:gd name="connsiteX7" fmla="*/ 301625 w 1098550"/>
              <a:gd name="connsiteY7" fmla="*/ 508000 h 511175"/>
              <a:gd name="connsiteX8" fmla="*/ 339725 w 1098550"/>
              <a:gd name="connsiteY8" fmla="*/ 19050 h 511175"/>
              <a:gd name="connsiteX9" fmla="*/ 365125 w 1098550"/>
              <a:gd name="connsiteY9" fmla="*/ 508000 h 511175"/>
              <a:gd name="connsiteX10" fmla="*/ 463550 w 1098550"/>
              <a:gd name="connsiteY10" fmla="*/ 504825 h 511175"/>
              <a:gd name="connsiteX11" fmla="*/ 501650 w 1098550"/>
              <a:gd name="connsiteY11" fmla="*/ 76200 h 511175"/>
              <a:gd name="connsiteX12" fmla="*/ 523875 w 1098550"/>
              <a:gd name="connsiteY12" fmla="*/ 511175 h 511175"/>
              <a:gd name="connsiteX13" fmla="*/ 615950 w 1098550"/>
              <a:gd name="connsiteY13" fmla="*/ 508000 h 511175"/>
              <a:gd name="connsiteX14" fmla="*/ 647700 w 1098550"/>
              <a:gd name="connsiteY14" fmla="*/ 371475 h 511175"/>
              <a:gd name="connsiteX15" fmla="*/ 679450 w 1098550"/>
              <a:gd name="connsiteY15" fmla="*/ 508000 h 511175"/>
              <a:gd name="connsiteX16" fmla="*/ 746125 w 1098550"/>
              <a:gd name="connsiteY16" fmla="*/ 508000 h 511175"/>
              <a:gd name="connsiteX17" fmla="*/ 781050 w 1098550"/>
              <a:gd name="connsiteY17" fmla="*/ 0 h 511175"/>
              <a:gd name="connsiteX18" fmla="*/ 809625 w 1098550"/>
              <a:gd name="connsiteY18" fmla="*/ 511175 h 511175"/>
              <a:gd name="connsiteX19" fmla="*/ 898525 w 1098550"/>
              <a:gd name="connsiteY19" fmla="*/ 511175 h 511175"/>
              <a:gd name="connsiteX20" fmla="*/ 942975 w 1098550"/>
              <a:gd name="connsiteY20" fmla="*/ 146050 h 511175"/>
              <a:gd name="connsiteX21" fmla="*/ 962025 w 1098550"/>
              <a:gd name="connsiteY21" fmla="*/ 508000 h 511175"/>
              <a:gd name="connsiteX22" fmla="*/ 1041400 w 1098550"/>
              <a:gd name="connsiteY22" fmla="*/ 504825 h 511175"/>
              <a:gd name="connsiteX23" fmla="*/ 1073150 w 1098550"/>
              <a:gd name="connsiteY23" fmla="*/ 412750 h 511175"/>
              <a:gd name="connsiteX24" fmla="*/ 1089025 w 1098550"/>
              <a:gd name="connsiteY24" fmla="*/ 444500 h 511175"/>
              <a:gd name="connsiteX25" fmla="*/ 1098550 w 1098550"/>
              <a:gd name="connsiteY25" fmla="*/ 504825 h 511175"/>
              <a:gd name="connsiteX26" fmla="*/ 1098550 w 1098550"/>
              <a:gd name="connsiteY26" fmla="*/ 504825 h 511175"/>
              <a:gd name="connsiteX27" fmla="*/ 1098550 w 1098550"/>
              <a:gd name="connsiteY27" fmla="*/ 504825 h 51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98550" h="511175">
                <a:moveTo>
                  <a:pt x="0" y="508000"/>
                </a:moveTo>
                <a:cubicBezTo>
                  <a:pt x="15081" y="260879"/>
                  <a:pt x="30692" y="15875"/>
                  <a:pt x="41275" y="15875"/>
                </a:cubicBezTo>
                <a:cubicBezTo>
                  <a:pt x="51858" y="15875"/>
                  <a:pt x="41804" y="426508"/>
                  <a:pt x="63500" y="508000"/>
                </a:cubicBezTo>
                <a:cubicBezTo>
                  <a:pt x="99483" y="506942"/>
                  <a:pt x="149225" y="514879"/>
                  <a:pt x="171450" y="504825"/>
                </a:cubicBezTo>
                <a:cubicBezTo>
                  <a:pt x="193675" y="494771"/>
                  <a:pt x="187325" y="454025"/>
                  <a:pt x="196850" y="447675"/>
                </a:cubicBezTo>
                <a:cubicBezTo>
                  <a:pt x="206375" y="441325"/>
                  <a:pt x="222779" y="456671"/>
                  <a:pt x="228600" y="466725"/>
                </a:cubicBezTo>
                <a:cubicBezTo>
                  <a:pt x="234421" y="476779"/>
                  <a:pt x="219604" y="501121"/>
                  <a:pt x="231775" y="508000"/>
                </a:cubicBezTo>
                <a:lnTo>
                  <a:pt x="301625" y="508000"/>
                </a:lnTo>
                <a:cubicBezTo>
                  <a:pt x="319617" y="426508"/>
                  <a:pt x="329142" y="19050"/>
                  <a:pt x="339725" y="19050"/>
                </a:cubicBezTo>
                <a:cubicBezTo>
                  <a:pt x="350308" y="19050"/>
                  <a:pt x="344488" y="427038"/>
                  <a:pt x="365125" y="508000"/>
                </a:cubicBezTo>
                <a:lnTo>
                  <a:pt x="463550" y="504825"/>
                </a:lnTo>
                <a:cubicBezTo>
                  <a:pt x="486304" y="432858"/>
                  <a:pt x="491596" y="75142"/>
                  <a:pt x="501650" y="76200"/>
                </a:cubicBezTo>
                <a:cubicBezTo>
                  <a:pt x="511704" y="77258"/>
                  <a:pt x="504825" y="439208"/>
                  <a:pt x="523875" y="511175"/>
                </a:cubicBezTo>
                <a:lnTo>
                  <a:pt x="615950" y="508000"/>
                </a:lnTo>
                <a:cubicBezTo>
                  <a:pt x="636587" y="484717"/>
                  <a:pt x="637117" y="371475"/>
                  <a:pt x="647700" y="371475"/>
                </a:cubicBezTo>
                <a:cubicBezTo>
                  <a:pt x="658283" y="371475"/>
                  <a:pt x="663046" y="485246"/>
                  <a:pt x="679450" y="508000"/>
                </a:cubicBezTo>
                <a:lnTo>
                  <a:pt x="746125" y="508000"/>
                </a:lnTo>
                <a:cubicBezTo>
                  <a:pt x="763058" y="423333"/>
                  <a:pt x="770467" y="-529"/>
                  <a:pt x="781050" y="0"/>
                </a:cubicBezTo>
                <a:cubicBezTo>
                  <a:pt x="791633" y="529"/>
                  <a:pt x="790046" y="425979"/>
                  <a:pt x="809625" y="511175"/>
                </a:cubicBezTo>
                <a:lnTo>
                  <a:pt x="898525" y="511175"/>
                </a:lnTo>
                <a:cubicBezTo>
                  <a:pt x="920750" y="450321"/>
                  <a:pt x="932392" y="146579"/>
                  <a:pt x="942975" y="146050"/>
                </a:cubicBezTo>
                <a:cubicBezTo>
                  <a:pt x="953558" y="145521"/>
                  <a:pt x="945621" y="448204"/>
                  <a:pt x="962025" y="508000"/>
                </a:cubicBezTo>
                <a:lnTo>
                  <a:pt x="1041400" y="504825"/>
                </a:lnTo>
                <a:cubicBezTo>
                  <a:pt x="1059921" y="488950"/>
                  <a:pt x="1065213" y="422804"/>
                  <a:pt x="1073150" y="412750"/>
                </a:cubicBezTo>
                <a:cubicBezTo>
                  <a:pt x="1081087" y="402696"/>
                  <a:pt x="1084792" y="429154"/>
                  <a:pt x="1089025" y="444500"/>
                </a:cubicBezTo>
                <a:cubicBezTo>
                  <a:pt x="1093258" y="459846"/>
                  <a:pt x="1098550" y="504825"/>
                  <a:pt x="1098550" y="504825"/>
                </a:cubicBezTo>
                <a:lnTo>
                  <a:pt x="1098550" y="504825"/>
                </a:lnTo>
                <a:lnTo>
                  <a:pt x="1098550" y="504825"/>
                </a:lnTo>
              </a:path>
            </a:pathLst>
          </a:custGeom>
          <a:noFill/>
          <a:ln w="25400" cap="flat" cmpd="sng" algn="ctr">
            <a:solidFill>
              <a:srgbClr val="FF0000"/>
            </a:solidFill>
            <a:prstDash val="solid"/>
            <a:round/>
            <a:headEnd type="none" w="med" len="med"/>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143673" y="2687391"/>
            <a:ext cx="5578473" cy="1801573"/>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a:spLocks noChangeAspect="1"/>
          </p:cNvSpPr>
          <p:nvPr/>
        </p:nvSpPr>
        <p:spPr bwMode="auto">
          <a:xfrm>
            <a:off x="4588644" y="4192668"/>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48414" y="1797596"/>
            <a:ext cx="4685668" cy="82867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bwMode="auto">
          <a:xfrm>
            <a:off x="4057194" y="1856157"/>
            <a:ext cx="1159331" cy="591483"/>
          </a:xfrm>
          <a:prstGeom prst="rect">
            <a:avLst/>
          </a:prstGeom>
          <a:noFill/>
          <a:ln w="38100" cap="flat" cmpd="sng" algn="ctr">
            <a:solidFill>
              <a:srgbClr val="FF0000"/>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5" name="TextBox 65"/>
          <p:cNvSpPr txBox="1">
            <a:spLocks noChangeArrowheads="1"/>
          </p:cNvSpPr>
          <p:nvPr/>
        </p:nvSpPr>
        <p:spPr bwMode="auto">
          <a:xfrm>
            <a:off x="4061116" y="5498100"/>
            <a:ext cx="12369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smtClean="0">
                <a:latin typeface="+mn-lt"/>
                <a:cs typeface="Times New Roman" pitchFamily="18" charset="0"/>
              </a:rPr>
              <a:t>Time (</a:t>
            </a:r>
            <a:r>
              <a:rPr lang="de-DE" altLang="de-DE" sz="1200" dirty="0" err="1" smtClean="0">
                <a:latin typeface="+mn-lt"/>
                <a:cs typeface="Times New Roman" pitchFamily="18" charset="0"/>
              </a:rPr>
              <a:t>seconds</a:t>
            </a:r>
            <a:r>
              <a:rPr lang="de-DE" altLang="de-DE" sz="1200" dirty="0" smtClean="0">
                <a:latin typeface="+mn-lt"/>
                <a:cs typeface="Times New Roman" pitchFamily="18" charset="0"/>
              </a:rPr>
              <a:t>)</a:t>
            </a:r>
            <a:endParaRPr lang="de-DE" altLang="de-DE" sz="1200" dirty="0">
              <a:latin typeface="+mn-lt"/>
              <a:cs typeface="Times New Roman" pitchFamily="18" charset="0"/>
            </a:endParaRPr>
          </a:p>
        </p:txBody>
      </p:sp>
      <p:sp>
        <p:nvSpPr>
          <p:cNvPr id="16" name="TextBox 65"/>
          <p:cNvSpPr txBox="1">
            <a:spLocks noChangeArrowheads="1"/>
          </p:cNvSpPr>
          <p:nvPr/>
        </p:nvSpPr>
        <p:spPr bwMode="auto">
          <a:xfrm rot="16200000">
            <a:off x="1911522" y="3379078"/>
            <a:ext cx="11560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smtClean="0">
                <a:latin typeface="+mn-lt"/>
                <a:cs typeface="Times New Roman" pitchFamily="18" charset="0"/>
              </a:rPr>
              <a:t>Lag (</a:t>
            </a:r>
            <a:r>
              <a:rPr lang="de-DE" altLang="de-DE" sz="1200" dirty="0" err="1" smtClean="0">
                <a:latin typeface="+mn-lt"/>
                <a:cs typeface="Times New Roman" pitchFamily="18" charset="0"/>
              </a:rPr>
              <a:t>seconds</a:t>
            </a:r>
            <a:r>
              <a:rPr lang="de-DE" altLang="de-DE" sz="1200" dirty="0" smtClean="0">
                <a:latin typeface="+mn-lt"/>
                <a:cs typeface="Times New Roman" pitchFamily="18" charset="0"/>
              </a:rPr>
              <a:t>)</a:t>
            </a:r>
            <a:endParaRPr lang="de-DE" altLang="de-DE" sz="1200" dirty="0">
              <a:latin typeface="+mn-lt"/>
              <a:cs typeface="Times New Roman" pitchFamily="18" charset="0"/>
            </a:endParaRPr>
          </a:p>
        </p:txBody>
      </p:sp>
    </p:spTree>
    <p:extLst>
      <p:ext uri="{BB962C8B-B14F-4D97-AF65-F5344CB8AC3E}">
        <p14:creationId xmlns:p14="http://schemas.microsoft.com/office/powerpoint/2010/main" val="1215309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6.2 </a:t>
            </a:r>
            <a:r>
              <a:rPr lang="de-DE" dirty="0"/>
              <a:t>Tempo Analysis</a:t>
            </a:r>
          </a:p>
        </p:txBody>
      </p:sp>
      <p:sp>
        <p:nvSpPr>
          <p:cNvPr id="3" name="Text Placeholder 2"/>
          <p:cNvSpPr>
            <a:spLocks noGrp="1"/>
          </p:cNvSpPr>
          <p:nvPr>
            <p:ph type="body" sz="quarter" idx="10"/>
          </p:nvPr>
        </p:nvSpPr>
        <p:spPr/>
        <p:txBody>
          <a:bodyPr/>
          <a:lstStyle/>
          <a:p>
            <a:r>
              <a:rPr lang="de-DE" dirty="0" smtClean="0"/>
              <a:t>Fig. 6.15</a:t>
            </a:r>
            <a:endParaRPr lang="de-DE" dirty="0"/>
          </a:p>
        </p:txBody>
      </p:sp>
      <p:pic>
        <p:nvPicPr>
          <p:cNvPr id="157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8302" y="2247899"/>
            <a:ext cx="3036647" cy="262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77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252" y="2247899"/>
            <a:ext cx="3036647" cy="265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77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4" y="2247899"/>
            <a:ext cx="2993725" cy="262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5266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6.2 </a:t>
            </a:r>
            <a:r>
              <a:rPr lang="de-DE" dirty="0"/>
              <a:t>Tempo Analysis</a:t>
            </a:r>
          </a:p>
        </p:txBody>
      </p:sp>
      <p:sp>
        <p:nvSpPr>
          <p:cNvPr id="3" name="Text Placeholder 2"/>
          <p:cNvSpPr>
            <a:spLocks noGrp="1"/>
          </p:cNvSpPr>
          <p:nvPr>
            <p:ph type="body" sz="quarter" idx="10"/>
          </p:nvPr>
        </p:nvSpPr>
        <p:spPr/>
        <p:txBody>
          <a:bodyPr/>
          <a:lstStyle/>
          <a:p>
            <a:r>
              <a:rPr lang="de-DE" dirty="0" smtClean="0"/>
              <a:t>Fig. 6.16</a:t>
            </a:r>
            <a:endParaRPr lang="de-DE" dirty="0"/>
          </a:p>
        </p:txBody>
      </p:sp>
      <p:pic>
        <p:nvPicPr>
          <p:cNvPr id="158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966" y="914400"/>
            <a:ext cx="6659534"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52661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6.2 </a:t>
            </a:r>
            <a:r>
              <a:rPr lang="de-DE" dirty="0"/>
              <a:t>Tempo Analysis</a:t>
            </a:r>
          </a:p>
        </p:txBody>
      </p:sp>
      <p:sp>
        <p:nvSpPr>
          <p:cNvPr id="3" name="Text Placeholder 2"/>
          <p:cNvSpPr>
            <a:spLocks noGrp="1"/>
          </p:cNvSpPr>
          <p:nvPr>
            <p:ph type="body" sz="quarter" idx="10"/>
          </p:nvPr>
        </p:nvSpPr>
        <p:spPr/>
        <p:txBody>
          <a:bodyPr/>
          <a:lstStyle/>
          <a:p>
            <a:r>
              <a:rPr lang="de-DE" dirty="0" smtClean="0"/>
              <a:t>Fig. 6.17</a:t>
            </a:r>
            <a:endParaRPr lang="de-DE"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49" y="1819275"/>
            <a:ext cx="8572501" cy="3236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52661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6.2 </a:t>
            </a:r>
            <a:r>
              <a:rPr lang="de-DE" dirty="0"/>
              <a:t>Tempo Analysis</a:t>
            </a:r>
          </a:p>
        </p:txBody>
      </p:sp>
      <p:sp>
        <p:nvSpPr>
          <p:cNvPr id="3" name="Text Placeholder 2"/>
          <p:cNvSpPr>
            <a:spLocks noGrp="1"/>
          </p:cNvSpPr>
          <p:nvPr>
            <p:ph type="body" sz="quarter" idx="10"/>
          </p:nvPr>
        </p:nvSpPr>
        <p:spPr/>
        <p:txBody>
          <a:bodyPr/>
          <a:lstStyle/>
          <a:p>
            <a:r>
              <a:rPr lang="de-DE" dirty="0" smtClean="0"/>
              <a:t>Fig. 6.17</a:t>
            </a:r>
            <a:endParaRPr lang="de-DE" dirty="0"/>
          </a:p>
        </p:txBody>
      </p:sp>
      <p:pic>
        <p:nvPicPr>
          <p:cNvPr id="5"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94800" y="1008997"/>
            <a:ext cx="6134825" cy="20616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94800" y="3081999"/>
            <a:ext cx="6134825" cy="2061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649" y="5560579"/>
            <a:ext cx="3975770" cy="333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65"/>
          <p:cNvSpPr txBox="1">
            <a:spLocks noChangeArrowheads="1"/>
          </p:cNvSpPr>
          <p:nvPr/>
        </p:nvSpPr>
        <p:spPr bwMode="auto">
          <a:xfrm rot="16200000">
            <a:off x="1676331" y="1833631"/>
            <a:ext cx="16369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err="1" smtClean="0">
                <a:latin typeface="+mn-lt"/>
                <a:cs typeface="Times New Roman" pitchFamily="18" charset="0"/>
              </a:rPr>
              <a:t>Scaling</a:t>
            </a:r>
            <a:r>
              <a:rPr lang="de-DE" altLang="de-DE" sz="1400" dirty="0" smtClean="0">
                <a:latin typeface="+mn-lt"/>
                <a:cs typeface="Times New Roman" pitchFamily="18" charset="0"/>
              </a:rPr>
              <a:t> </a:t>
            </a:r>
            <a:r>
              <a:rPr lang="de-DE" altLang="de-DE" sz="1400" dirty="0" err="1" smtClean="0">
                <a:latin typeface="+mn-lt"/>
                <a:cs typeface="Times New Roman" pitchFamily="18" charset="0"/>
              </a:rPr>
              <a:t>parameter</a:t>
            </a:r>
            <a:endParaRPr lang="de-DE" altLang="de-DE" sz="1400" i="1" dirty="0">
              <a:latin typeface="+mn-lt"/>
              <a:cs typeface="Times New Roman" pitchFamily="18" charset="0"/>
            </a:endParaRPr>
          </a:p>
        </p:txBody>
      </p:sp>
      <p:sp>
        <p:nvSpPr>
          <p:cNvPr id="17" name="TextBox 65"/>
          <p:cNvSpPr txBox="1">
            <a:spLocks noChangeArrowheads="1"/>
          </p:cNvSpPr>
          <p:nvPr/>
        </p:nvSpPr>
        <p:spPr bwMode="auto">
          <a:xfrm rot="16200000">
            <a:off x="1676331" y="3940541"/>
            <a:ext cx="16369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err="1" smtClean="0">
                <a:latin typeface="+mn-lt"/>
                <a:cs typeface="Times New Roman" pitchFamily="18" charset="0"/>
              </a:rPr>
              <a:t>Scaling</a:t>
            </a:r>
            <a:r>
              <a:rPr lang="de-DE" altLang="de-DE" sz="1400" dirty="0" smtClean="0">
                <a:latin typeface="+mn-lt"/>
                <a:cs typeface="Times New Roman" pitchFamily="18" charset="0"/>
              </a:rPr>
              <a:t> </a:t>
            </a:r>
            <a:r>
              <a:rPr lang="de-DE" altLang="de-DE" sz="1400" dirty="0" err="1" smtClean="0">
                <a:latin typeface="+mn-lt"/>
                <a:cs typeface="Times New Roman" pitchFamily="18" charset="0"/>
              </a:rPr>
              <a:t>parameter</a:t>
            </a:r>
            <a:endParaRPr lang="de-DE" altLang="de-DE" sz="1400" i="1" dirty="0">
              <a:latin typeface="+mn-lt"/>
              <a:cs typeface="Times New Roman" pitchFamily="18" charset="0"/>
            </a:endParaRPr>
          </a:p>
        </p:txBody>
      </p:sp>
    </p:spTree>
    <p:extLst>
      <p:ext uri="{BB962C8B-B14F-4D97-AF65-F5344CB8AC3E}">
        <p14:creationId xmlns:p14="http://schemas.microsoft.com/office/powerpoint/2010/main" val="29021449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6.2 </a:t>
            </a:r>
            <a:r>
              <a:rPr lang="de-DE" dirty="0"/>
              <a:t>Tempo Analysis</a:t>
            </a:r>
          </a:p>
        </p:txBody>
      </p:sp>
      <p:sp>
        <p:nvSpPr>
          <p:cNvPr id="3" name="Text Placeholder 2"/>
          <p:cNvSpPr>
            <a:spLocks noGrp="1"/>
          </p:cNvSpPr>
          <p:nvPr>
            <p:ph type="body" sz="quarter" idx="10"/>
          </p:nvPr>
        </p:nvSpPr>
        <p:spPr/>
        <p:txBody>
          <a:bodyPr/>
          <a:lstStyle/>
          <a:p>
            <a:r>
              <a:rPr lang="de-DE" dirty="0" smtClean="0"/>
              <a:t>Fig. 6.17</a:t>
            </a:r>
            <a:endParaRPr lang="de-DE" dirty="0"/>
          </a:p>
        </p:txBody>
      </p:sp>
      <p:pic>
        <p:nvPicPr>
          <p:cNvPr id="4" name="Picture 1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94800" y="1008997"/>
            <a:ext cx="6134825" cy="2061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94800" y="3081999"/>
            <a:ext cx="6134825" cy="2061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649" y="5558185"/>
            <a:ext cx="4019961" cy="341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5"/>
          <p:cNvSpPr txBox="1">
            <a:spLocks noChangeArrowheads="1"/>
          </p:cNvSpPr>
          <p:nvPr/>
        </p:nvSpPr>
        <p:spPr bwMode="auto">
          <a:xfrm rot="16200000">
            <a:off x="1676331" y="1833631"/>
            <a:ext cx="16369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err="1" smtClean="0">
                <a:latin typeface="+mn-lt"/>
                <a:cs typeface="Times New Roman" pitchFamily="18" charset="0"/>
              </a:rPr>
              <a:t>Scaling</a:t>
            </a:r>
            <a:r>
              <a:rPr lang="de-DE" altLang="de-DE" sz="1400" dirty="0" smtClean="0">
                <a:latin typeface="+mn-lt"/>
                <a:cs typeface="Times New Roman" pitchFamily="18" charset="0"/>
              </a:rPr>
              <a:t> </a:t>
            </a:r>
            <a:r>
              <a:rPr lang="de-DE" altLang="de-DE" sz="1400" dirty="0" err="1" smtClean="0">
                <a:latin typeface="+mn-lt"/>
                <a:cs typeface="Times New Roman" pitchFamily="18" charset="0"/>
              </a:rPr>
              <a:t>parameter</a:t>
            </a:r>
            <a:endParaRPr lang="de-DE" altLang="de-DE" sz="1400" i="1" dirty="0">
              <a:latin typeface="+mn-lt"/>
              <a:cs typeface="Times New Roman" pitchFamily="18" charset="0"/>
            </a:endParaRPr>
          </a:p>
        </p:txBody>
      </p:sp>
      <p:sp>
        <p:nvSpPr>
          <p:cNvPr id="8" name="TextBox 65"/>
          <p:cNvSpPr txBox="1">
            <a:spLocks noChangeArrowheads="1"/>
          </p:cNvSpPr>
          <p:nvPr/>
        </p:nvSpPr>
        <p:spPr bwMode="auto">
          <a:xfrm rot="16200000">
            <a:off x="1676331" y="3940541"/>
            <a:ext cx="163698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err="1" smtClean="0">
                <a:latin typeface="+mn-lt"/>
                <a:cs typeface="Times New Roman" pitchFamily="18" charset="0"/>
              </a:rPr>
              <a:t>Scaling</a:t>
            </a:r>
            <a:r>
              <a:rPr lang="de-DE" altLang="de-DE" sz="1400" dirty="0" smtClean="0">
                <a:latin typeface="+mn-lt"/>
                <a:cs typeface="Times New Roman" pitchFamily="18" charset="0"/>
              </a:rPr>
              <a:t> </a:t>
            </a:r>
            <a:r>
              <a:rPr lang="de-DE" altLang="de-DE" sz="1400" dirty="0" err="1" smtClean="0">
                <a:latin typeface="+mn-lt"/>
                <a:cs typeface="Times New Roman" pitchFamily="18" charset="0"/>
              </a:rPr>
              <a:t>parameter</a:t>
            </a:r>
            <a:endParaRPr lang="de-DE" altLang="de-DE" sz="1400" i="1" dirty="0">
              <a:latin typeface="+mn-lt"/>
              <a:cs typeface="Times New Roman" pitchFamily="18" charset="0"/>
            </a:endParaRPr>
          </a:p>
        </p:txBody>
      </p:sp>
      <p:sp>
        <p:nvSpPr>
          <p:cNvPr id="10" name="TextBox 65"/>
          <p:cNvSpPr txBox="1">
            <a:spLocks noChangeArrowheads="1"/>
          </p:cNvSpPr>
          <p:nvPr/>
        </p:nvSpPr>
        <p:spPr bwMode="auto">
          <a:xfrm>
            <a:off x="4367103" y="5167660"/>
            <a:ext cx="141070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smtClean="0">
                <a:latin typeface="+mn-lt"/>
                <a:cs typeface="Times New Roman" pitchFamily="18" charset="0"/>
              </a:rPr>
              <a:t>Time (</a:t>
            </a:r>
            <a:r>
              <a:rPr lang="de-DE" altLang="de-DE" sz="1400" dirty="0" err="1" smtClean="0">
                <a:latin typeface="+mn-lt"/>
                <a:cs typeface="Times New Roman" pitchFamily="18" charset="0"/>
              </a:rPr>
              <a:t>seconds</a:t>
            </a:r>
            <a:r>
              <a:rPr lang="de-DE" altLang="de-DE" sz="1400" dirty="0" smtClean="0">
                <a:latin typeface="+mn-lt"/>
                <a:cs typeface="Times New Roman" pitchFamily="18" charset="0"/>
              </a:rPr>
              <a:t>)</a:t>
            </a:r>
            <a:endParaRPr lang="de-DE" altLang="de-DE" sz="1400" dirty="0">
              <a:latin typeface="+mn-lt"/>
              <a:cs typeface="Times New Roman" pitchFamily="18" charset="0"/>
            </a:endParaRPr>
          </a:p>
        </p:txBody>
      </p:sp>
    </p:spTree>
    <p:extLst>
      <p:ext uri="{BB962C8B-B14F-4D97-AF65-F5344CB8AC3E}">
        <p14:creationId xmlns:p14="http://schemas.microsoft.com/office/powerpoint/2010/main" val="122246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6.3 </a:t>
            </a:r>
            <a:r>
              <a:rPr lang="de-DE" dirty="0"/>
              <a:t>Beat </a:t>
            </a:r>
            <a:r>
              <a:rPr lang="de-DE" dirty="0" err="1"/>
              <a:t>and</a:t>
            </a:r>
            <a:r>
              <a:rPr lang="de-DE" dirty="0"/>
              <a:t> Pulse Tracking</a:t>
            </a:r>
          </a:p>
        </p:txBody>
      </p:sp>
      <p:sp>
        <p:nvSpPr>
          <p:cNvPr id="3" name="Text Placeholder 2"/>
          <p:cNvSpPr>
            <a:spLocks noGrp="1"/>
          </p:cNvSpPr>
          <p:nvPr>
            <p:ph type="body" sz="quarter" idx="10"/>
          </p:nvPr>
        </p:nvSpPr>
        <p:spPr/>
        <p:txBody>
          <a:bodyPr/>
          <a:lstStyle/>
          <a:p>
            <a:r>
              <a:rPr lang="de-DE" dirty="0" smtClean="0"/>
              <a:t>Fig. 6.18</a:t>
            </a:r>
            <a:endParaRPr lang="de-DE" dirty="0"/>
          </a:p>
        </p:txBody>
      </p:sp>
      <p:pic>
        <p:nvPicPr>
          <p:cNvPr id="604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775" y="844646"/>
            <a:ext cx="5400675" cy="5270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3402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 </a:t>
            </a:r>
            <a:r>
              <a:rPr lang="de-DE" dirty="0"/>
              <a:t>Tempo </a:t>
            </a:r>
            <a:r>
              <a:rPr lang="de-DE" dirty="0" err="1"/>
              <a:t>and</a:t>
            </a:r>
            <a:r>
              <a:rPr lang="de-DE" dirty="0"/>
              <a:t> Beat Tracking</a:t>
            </a:r>
          </a:p>
        </p:txBody>
      </p:sp>
      <p:sp>
        <p:nvSpPr>
          <p:cNvPr id="3" name="Text Placeholder 2"/>
          <p:cNvSpPr>
            <a:spLocks noGrp="1"/>
          </p:cNvSpPr>
          <p:nvPr>
            <p:ph type="body" sz="quarter" idx="10"/>
          </p:nvPr>
        </p:nvSpPr>
        <p:spPr/>
        <p:txBody>
          <a:bodyPr/>
          <a:lstStyle/>
          <a:p>
            <a:r>
              <a:rPr lang="de-DE" dirty="0" smtClean="0"/>
              <a:t>Teaser</a:t>
            </a:r>
            <a:endParaRPr lang="de-DE" dirty="0"/>
          </a:p>
        </p:txBody>
      </p:sp>
      <p:pic>
        <p:nvPicPr>
          <p:cNvPr id="143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983" y="2095500"/>
            <a:ext cx="7488652" cy="320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79392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43672" y="2687391"/>
            <a:ext cx="5578475" cy="180157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65"/>
          <p:cNvSpPr txBox="1">
            <a:spLocks noChangeArrowheads="1"/>
          </p:cNvSpPr>
          <p:nvPr/>
        </p:nvSpPr>
        <p:spPr bwMode="auto">
          <a:xfrm>
            <a:off x="4061116" y="5498100"/>
            <a:ext cx="12369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smtClean="0">
                <a:latin typeface="+mn-lt"/>
                <a:cs typeface="Times New Roman" pitchFamily="18" charset="0"/>
              </a:rPr>
              <a:t>Time (</a:t>
            </a:r>
            <a:r>
              <a:rPr lang="de-DE" altLang="de-DE" sz="1200" dirty="0" err="1" smtClean="0">
                <a:latin typeface="+mn-lt"/>
                <a:cs typeface="Times New Roman" pitchFamily="18" charset="0"/>
              </a:rPr>
              <a:t>seconds</a:t>
            </a:r>
            <a:r>
              <a:rPr lang="de-DE" altLang="de-DE" sz="1200" dirty="0" smtClean="0">
                <a:latin typeface="+mn-lt"/>
                <a:cs typeface="Times New Roman" pitchFamily="18" charset="0"/>
              </a:rPr>
              <a:t>)</a:t>
            </a:r>
            <a:endParaRPr lang="de-DE" altLang="de-DE" sz="1200" dirty="0">
              <a:latin typeface="+mn-lt"/>
              <a:cs typeface="Times New Roman" pitchFamily="18" charset="0"/>
            </a:endParaRPr>
          </a:p>
        </p:txBody>
      </p:sp>
      <p:sp>
        <p:nvSpPr>
          <p:cNvPr id="2" name="Title 1"/>
          <p:cNvSpPr>
            <a:spLocks noGrp="1"/>
          </p:cNvSpPr>
          <p:nvPr>
            <p:ph type="title"/>
          </p:nvPr>
        </p:nvSpPr>
        <p:spPr/>
        <p:txBody>
          <a:bodyPr/>
          <a:lstStyle/>
          <a:p>
            <a:r>
              <a:rPr lang="de-DE" dirty="0" smtClean="0"/>
              <a:t>6.3 </a:t>
            </a:r>
            <a:r>
              <a:rPr lang="de-DE" dirty="0"/>
              <a:t>Beat </a:t>
            </a:r>
            <a:r>
              <a:rPr lang="de-DE" dirty="0" err="1"/>
              <a:t>and</a:t>
            </a:r>
            <a:r>
              <a:rPr lang="de-DE" dirty="0"/>
              <a:t> Pulse Tracking</a:t>
            </a:r>
          </a:p>
        </p:txBody>
      </p:sp>
      <p:sp>
        <p:nvSpPr>
          <p:cNvPr id="3" name="Text Placeholder 2"/>
          <p:cNvSpPr>
            <a:spLocks noGrp="1"/>
          </p:cNvSpPr>
          <p:nvPr>
            <p:ph type="body" sz="quarter" idx="10"/>
          </p:nvPr>
        </p:nvSpPr>
        <p:spPr/>
        <p:txBody>
          <a:bodyPr/>
          <a:lstStyle/>
          <a:p>
            <a:r>
              <a:rPr lang="de-DE" dirty="0" smtClean="0"/>
              <a:t>Fig. 6.18</a:t>
            </a:r>
            <a:endParaRPr lang="de-DE"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48414" y="1784896"/>
            <a:ext cx="4685668" cy="8286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65"/>
          <p:cNvSpPr txBox="1">
            <a:spLocks noChangeArrowheads="1"/>
          </p:cNvSpPr>
          <p:nvPr/>
        </p:nvSpPr>
        <p:spPr bwMode="auto">
          <a:xfrm rot="16200000">
            <a:off x="1889162" y="3339186"/>
            <a:ext cx="11246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200" dirty="0" smtClean="0">
                <a:latin typeface="+mn-lt"/>
                <a:cs typeface="Times New Roman" pitchFamily="18" charset="0"/>
              </a:rPr>
              <a:t>Tempo (BPM)</a:t>
            </a:r>
            <a:endParaRPr lang="de-DE" altLang="de-DE" sz="1200" dirty="0">
              <a:latin typeface="+mn-lt"/>
              <a:cs typeface="Times New Roman" pitchFamily="18" charset="0"/>
            </a:endParaRPr>
          </a:p>
        </p:txBody>
      </p:sp>
      <p:sp>
        <p:nvSpPr>
          <p:cNvPr id="11" name="Oval 10"/>
          <p:cNvSpPr>
            <a:spLocks noChangeAspect="1"/>
          </p:cNvSpPr>
          <p:nvPr/>
        </p:nvSpPr>
        <p:spPr bwMode="auto">
          <a:xfrm>
            <a:off x="2860452" y="3676154"/>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86292" y="4654451"/>
            <a:ext cx="4685668" cy="8286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7" descr="Z:\Private\Publications\Mueller_Book_TenLecturesMusicProcessing\book\Figures_Chapter06_BeatTempo\matlab\BeatTempo_TempoAna_Kernels_2.pn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2635"/>
          <a:stretch/>
        </p:blipFill>
        <p:spPr bwMode="auto">
          <a:xfrm>
            <a:off x="2902744" y="4707508"/>
            <a:ext cx="767705" cy="72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5487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43672" y="2687391"/>
            <a:ext cx="5578475" cy="180157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65"/>
          <p:cNvSpPr txBox="1">
            <a:spLocks noChangeArrowheads="1"/>
          </p:cNvSpPr>
          <p:nvPr/>
        </p:nvSpPr>
        <p:spPr bwMode="auto">
          <a:xfrm>
            <a:off x="4061116" y="5498100"/>
            <a:ext cx="12369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smtClean="0">
                <a:latin typeface="+mn-lt"/>
                <a:cs typeface="Times New Roman" pitchFamily="18" charset="0"/>
              </a:rPr>
              <a:t>Time (</a:t>
            </a:r>
            <a:r>
              <a:rPr lang="de-DE" altLang="de-DE" sz="1200" dirty="0" err="1" smtClean="0">
                <a:latin typeface="+mn-lt"/>
                <a:cs typeface="Times New Roman" pitchFamily="18" charset="0"/>
              </a:rPr>
              <a:t>seconds</a:t>
            </a:r>
            <a:r>
              <a:rPr lang="de-DE" altLang="de-DE" sz="1200" dirty="0" smtClean="0">
                <a:latin typeface="+mn-lt"/>
                <a:cs typeface="Times New Roman" pitchFamily="18" charset="0"/>
              </a:rPr>
              <a:t>)</a:t>
            </a:r>
            <a:endParaRPr lang="de-DE" altLang="de-DE" sz="1200" dirty="0">
              <a:latin typeface="+mn-lt"/>
              <a:cs typeface="Times New Roman" pitchFamily="18" charset="0"/>
            </a:endParaRPr>
          </a:p>
        </p:txBody>
      </p:sp>
      <p:sp>
        <p:nvSpPr>
          <p:cNvPr id="2" name="Title 1"/>
          <p:cNvSpPr>
            <a:spLocks noGrp="1"/>
          </p:cNvSpPr>
          <p:nvPr>
            <p:ph type="title"/>
          </p:nvPr>
        </p:nvSpPr>
        <p:spPr/>
        <p:txBody>
          <a:bodyPr/>
          <a:lstStyle/>
          <a:p>
            <a:r>
              <a:rPr lang="de-DE" dirty="0" smtClean="0"/>
              <a:t>6.3 </a:t>
            </a:r>
            <a:r>
              <a:rPr lang="de-DE" dirty="0"/>
              <a:t>Beat </a:t>
            </a:r>
            <a:r>
              <a:rPr lang="de-DE" dirty="0" err="1"/>
              <a:t>and</a:t>
            </a:r>
            <a:r>
              <a:rPr lang="de-DE" dirty="0"/>
              <a:t> Pulse Tracking</a:t>
            </a:r>
          </a:p>
        </p:txBody>
      </p:sp>
      <p:sp>
        <p:nvSpPr>
          <p:cNvPr id="3" name="Text Placeholder 2"/>
          <p:cNvSpPr>
            <a:spLocks noGrp="1"/>
          </p:cNvSpPr>
          <p:nvPr>
            <p:ph type="body" sz="quarter" idx="10"/>
          </p:nvPr>
        </p:nvSpPr>
        <p:spPr/>
        <p:txBody>
          <a:bodyPr/>
          <a:lstStyle/>
          <a:p>
            <a:r>
              <a:rPr lang="de-DE" dirty="0" smtClean="0"/>
              <a:t>Fig. 6.18</a:t>
            </a:r>
            <a:endParaRPr lang="de-DE"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48414" y="1784896"/>
            <a:ext cx="4685668" cy="828674"/>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a:spLocks noChangeAspect="1"/>
          </p:cNvSpPr>
          <p:nvPr/>
        </p:nvSpPr>
        <p:spPr bwMode="auto">
          <a:xfrm>
            <a:off x="2860452" y="3676154"/>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4" name="Oval 13"/>
          <p:cNvSpPr>
            <a:spLocks noChangeAspect="1"/>
          </p:cNvSpPr>
          <p:nvPr/>
        </p:nvSpPr>
        <p:spPr bwMode="auto">
          <a:xfrm>
            <a:off x="3383558" y="3666629"/>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86292" y="4654451"/>
            <a:ext cx="4685668" cy="8286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7" descr="Z:\Private\Publications\Mueller_Book_TenLecturesMusicProcessing\book\Figures_Chapter06_BeatTempo\matlab\BeatTempo_TempoAna_Kernels_2.pn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2635"/>
          <a:stretch/>
        </p:blipFill>
        <p:spPr bwMode="auto">
          <a:xfrm>
            <a:off x="2902744" y="4707508"/>
            <a:ext cx="767705" cy="7207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7" descr="Z:\Private\Publications\Mueller_Book_TenLecturesMusicProcessing\book\Figures_Chapter06_BeatTempo\matlab\BeatTempo_TempoAna_Kernels_2.pn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3388"/>
          <a:stretch/>
        </p:blipFill>
        <p:spPr bwMode="auto">
          <a:xfrm>
            <a:off x="2902744" y="4716388"/>
            <a:ext cx="1241748" cy="7207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65"/>
          <p:cNvSpPr txBox="1">
            <a:spLocks noChangeArrowheads="1"/>
          </p:cNvSpPr>
          <p:nvPr/>
        </p:nvSpPr>
        <p:spPr bwMode="auto">
          <a:xfrm rot="16200000">
            <a:off x="1889162" y="3339186"/>
            <a:ext cx="11246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200" dirty="0" smtClean="0">
                <a:latin typeface="+mn-lt"/>
                <a:cs typeface="Times New Roman" pitchFamily="18" charset="0"/>
              </a:rPr>
              <a:t>Tempo (BPM)</a:t>
            </a:r>
            <a:endParaRPr lang="de-DE" altLang="de-DE" sz="1200" dirty="0">
              <a:latin typeface="+mn-lt"/>
              <a:cs typeface="Times New Roman" pitchFamily="18" charset="0"/>
            </a:endParaRPr>
          </a:p>
        </p:txBody>
      </p:sp>
    </p:spTree>
    <p:extLst>
      <p:ext uri="{BB962C8B-B14F-4D97-AF65-F5344CB8AC3E}">
        <p14:creationId xmlns:p14="http://schemas.microsoft.com/office/powerpoint/2010/main" val="4797952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43672" y="2687391"/>
            <a:ext cx="5578475" cy="180157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65"/>
          <p:cNvSpPr txBox="1">
            <a:spLocks noChangeArrowheads="1"/>
          </p:cNvSpPr>
          <p:nvPr/>
        </p:nvSpPr>
        <p:spPr bwMode="auto">
          <a:xfrm>
            <a:off x="4061116" y="5498100"/>
            <a:ext cx="12369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smtClean="0">
                <a:latin typeface="+mn-lt"/>
                <a:cs typeface="Times New Roman" pitchFamily="18" charset="0"/>
              </a:rPr>
              <a:t>Time (</a:t>
            </a:r>
            <a:r>
              <a:rPr lang="de-DE" altLang="de-DE" sz="1200" dirty="0" err="1" smtClean="0">
                <a:latin typeface="+mn-lt"/>
                <a:cs typeface="Times New Roman" pitchFamily="18" charset="0"/>
              </a:rPr>
              <a:t>seconds</a:t>
            </a:r>
            <a:r>
              <a:rPr lang="de-DE" altLang="de-DE" sz="1200" dirty="0" smtClean="0">
                <a:latin typeface="+mn-lt"/>
                <a:cs typeface="Times New Roman" pitchFamily="18" charset="0"/>
              </a:rPr>
              <a:t>)</a:t>
            </a:r>
            <a:endParaRPr lang="de-DE" altLang="de-DE" sz="1200" dirty="0">
              <a:latin typeface="+mn-lt"/>
              <a:cs typeface="Times New Roman" pitchFamily="18" charset="0"/>
            </a:endParaRPr>
          </a:p>
        </p:txBody>
      </p:sp>
      <p:sp>
        <p:nvSpPr>
          <p:cNvPr id="2" name="Title 1"/>
          <p:cNvSpPr>
            <a:spLocks noGrp="1"/>
          </p:cNvSpPr>
          <p:nvPr>
            <p:ph type="title"/>
          </p:nvPr>
        </p:nvSpPr>
        <p:spPr/>
        <p:txBody>
          <a:bodyPr/>
          <a:lstStyle/>
          <a:p>
            <a:r>
              <a:rPr lang="de-DE" dirty="0" smtClean="0"/>
              <a:t>6.3 </a:t>
            </a:r>
            <a:r>
              <a:rPr lang="de-DE" dirty="0"/>
              <a:t>Beat </a:t>
            </a:r>
            <a:r>
              <a:rPr lang="de-DE" dirty="0" err="1"/>
              <a:t>and</a:t>
            </a:r>
            <a:r>
              <a:rPr lang="de-DE" dirty="0"/>
              <a:t> Pulse Tracking</a:t>
            </a:r>
          </a:p>
        </p:txBody>
      </p:sp>
      <p:sp>
        <p:nvSpPr>
          <p:cNvPr id="3" name="Text Placeholder 2"/>
          <p:cNvSpPr>
            <a:spLocks noGrp="1"/>
          </p:cNvSpPr>
          <p:nvPr>
            <p:ph type="body" sz="quarter" idx="10"/>
          </p:nvPr>
        </p:nvSpPr>
        <p:spPr/>
        <p:txBody>
          <a:bodyPr/>
          <a:lstStyle/>
          <a:p>
            <a:r>
              <a:rPr lang="de-DE" dirty="0" smtClean="0"/>
              <a:t>Fig. 6.18</a:t>
            </a:r>
            <a:endParaRPr lang="de-DE"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48414" y="1784896"/>
            <a:ext cx="4685668" cy="828674"/>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a:spLocks noChangeAspect="1"/>
          </p:cNvSpPr>
          <p:nvPr/>
        </p:nvSpPr>
        <p:spPr bwMode="auto">
          <a:xfrm>
            <a:off x="3952851" y="3666629"/>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9" name="Oval 8"/>
          <p:cNvSpPr>
            <a:spLocks noChangeAspect="1"/>
          </p:cNvSpPr>
          <p:nvPr/>
        </p:nvSpPr>
        <p:spPr bwMode="auto">
          <a:xfrm>
            <a:off x="4587503" y="3658245"/>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0" name="Oval 9"/>
          <p:cNvSpPr>
            <a:spLocks noChangeAspect="1"/>
          </p:cNvSpPr>
          <p:nvPr/>
        </p:nvSpPr>
        <p:spPr bwMode="auto">
          <a:xfrm>
            <a:off x="6397625" y="3628529"/>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1" name="Oval 10"/>
          <p:cNvSpPr>
            <a:spLocks noChangeAspect="1"/>
          </p:cNvSpPr>
          <p:nvPr/>
        </p:nvSpPr>
        <p:spPr bwMode="auto">
          <a:xfrm>
            <a:off x="2860452" y="3676154"/>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4" name="Oval 13"/>
          <p:cNvSpPr>
            <a:spLocks noChangeAspect="1"/>
          </p:cNvSpPr>
          <p:nvPr/>
        </p:nvSpPr>
        <p:spPr bwMode="auto">
          <a:xfrm>
            <a:off x="3383558" y="3666629"/>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9" name="Oval 18"/>
          <p:cNvSpPr>
            <a:spLocks noChangeAspect="1"/>
          </p:cNvSpPr>
          <p:nvPr/>
        </p:nvSpPr>
        <p:spPr bwMode="auto">
          <a:xfrm>
            <a:off x="5174233" y="3647579"/>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0" name="Oval 19"/>
          <p:cNvSpPr>
            <a:spLocks noChangeAspect="1"/>
          </p:cNvSpPr>
          <p:nvPr/>
        </p:nvSpPr>
        <p:spPr bwMode="auto">
          <a:xfrm>
            <a:off x="5778872" y="3647579"/>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86292" y="4654451"/>
            <a:ext cx="4685668" cy="8286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7" descr="Z:\Private\Publications\Mueller_Book_TenLecturesMusicProcessing\book\Figures_Chapter06_BeatTempo\matlab\BeatTempo_TempoAna_Kernels_2.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2907" y="4709560"/>
            <a:ext cx="1620838" cy="7207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7" descr="Z:\Private\Publications\Mueller_Book_TenLecturesMusicProcessing\book\Figures_Chapter06_BeatTempo\matlab\BeatTempo_TempoAna_Kernels_2.pn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2635"/>
          <a:stretch/>
        </p:blipFill>
        <p:spPr bwMode="auto">
          <a:xfrm>
            <a:off x="2902744" y="4707508"/>
            <a:ext cx="767705" cy="7207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7" descr="Z:\Private\Publications\Mueller_Book_TenLecturesMusicProcessing\book\Figures_Chapter06_BeatTempo\matlab\BeatTempo_TempoAna_Kernels_2.pn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23388"/>
          <a:stretch/>
        </p:blipFill>
        <p:spPr bwMode="auto">
          <a:xfrm>
            <a:off x="2902744" y="4716388"/>
            <a:ext cx="1241748" cy="7207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7" descr="Z:\Private\Publications\Mueller_Book_TenLecturesMusicProcessing\book\Figures_Chapter06_BeatTempo\matlab\BeatTempo_TempoAna_Kernels_2.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22377" y="4692650"/>
            <a:ext cx="1466156" cy="7207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7" descr="Z:\Private\Publications\Mueller_Book_TenLecturesMusicProcessing\book\Figures_Chapter06_BeatTempo\matlab\BeatTempo_TempoAna_Kernels_2.pn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45744"/>
          <a:stretch/>
        </p:blipFill>
        <p:spPr bwMode="auto">
          <a:xfrm>
            <a:off x="5666482" y="4683125"/>
            <a:ext cx="854968" cy="7207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7" descr="Z:\Private\Publications\Mueller_Book_TenLecturesMusicProcessing\book\Figures_Chapter06_BeatTempo\matlab\BeatTempo_TempoAna_Kernels_2.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00054" y="4683125"/>
            <a:ext cx="1478260" cy="72072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Z:\Private\Publications\Mueller_Book_TenLecturesMusicProcessing\book\Figures_Chapter06_BeatTempo\matlab\BeatTempo_TempoAna_Kernels_2.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67734" y="4673600"/>
            <a:ext cx="1478260" cy="72072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65"/>
          <p:cNvSpPr txBox="1">
            <a:spLocks noChangeArrowheads="1"/>
          </p:cNvSpPr>
          <p:nvPr/>
        </p:nvSpPr>
        <p:spPr bwMode="auto">
          <a:xfrm rot="16200000">
            <a:off x="1889162" y="3339186"/>
            <a:ext cx="11246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200" dirty="0" smtClean="0">
                <a:latin typeface="+mn-lt"/>
                <a:cs typeface="Times New Roman" pitchFamily="18" charset="0"/>
              </a:rPr>
              <a:t>Tempo (BPM)</a:t>
            </a:r>
            <a:endParaRPr lang="de-DE" altLang="de-DE" sz="1200" dirty="0">
              <a:latin typeface="+mn-lt"/>
              <a:cs typeface="Times New Roman" pitchFamily="18" charset="0"/>
            </a:endParaRPr>
          </a:p>
        </p:txBody>
      </p:sp>
    </p:spTree>
    <p:extLst>
      <p:ext uri="{BB962C8B-B14F-4D97-AF65-F5344CB8AC3E}">
        <p14:creationId xmlns:p14="http://schemas.microsoft.com/office/powerpoint/2010/main" val="9975550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43672" y="2687391"/>
            <a:ext cx="5578475" cy="180157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65"/>
          <p:cNvSpPr txBox="1">
            <a:spLocks noChangeArrowheads="1"/>
          </p:cNvSpPr>
          <p:nvPr/>
        </p:nvSpPr>
        <p:spPr bwMode="auto">
          <a:xfrm>
            <a:off x="4061116" y="5498100"/>
            <a:ext cx="12369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smtClean="0">
                <a:latin typeface="+mn-lt"/>
                <a:cs typeface="Times New Roman" pitchFamily="18" charset="0"/>
              </a:rPr>
              <a:t>Time (</a:t>
            </a:r>
            <a:r>
              <a:rPr lang="de-DE" altLang="de-DE" sz="1200" dirty="0" err="1" smtClean="0">
                <a:latin typeface="+mn-lt"/>
                <a:cs typeface="Times New Roman" pitchFamily="18" charset="0"/>
              </a:rPr>
              <a:t>seconds</a:t>
            </a:r>
            <a:r>
              <a:rPr lang="de-DE" altLang="de-DE" sz="1200" dirty="0" smtClean="0">
                <a:latin typeface="+mn-lt"/>
                <a:cs typeface="Times New Roman" pitchFamily="18" charset="0"/>
              </a:rPr>
              <a:t>)</a:t>
            </a:r>
            <a:endParaRPr lang="de-DE" altLang="de-DE" sz="1200" dirty="0">
              <a:latin typeface="+mn-lt"/>
              <a:cs typeface="Times New Roman" pitchFamily="18" charset="0"/>
            </a:endParaRPr>
          </a:p>
        </p:txBody>
      </p:sp>
      <p:sp>
        <p:nvSpPr>
          <p:cNvPr id="2" name="Title 1"/>
          <p:cNvSpPr>
            <a:spLocks noGrp="1"/>
          </p:cNvSpPr>
          <p:nvPr>
            <p:ph type="title"/>
          </p:nvPr>
        </p:nvSpPr>
        <p:spPr/>
        <p:txBody>
          <a:bodyPr/>
          <a:lstStyle/>
          <a:p>
            <a:r>
              <a:rPr lang="de-DE" dirty="0" smtClean="0"/>
              <a:t>6.3 </a:t>
            </a:r>
            <a:r>
              <a:rPr lang="de-DE" dirty="0"/>
              <a:t>Beat </a:t>
            </a:r>
            <a:r>
              <a:rPr lang="de-DE" dirty="0" err="1"/>
              <a:t>and</a:t>
            </a:r>
            <a:r>
              <a:rPr lang="de-DE" dirty="0"/>
              <a:t> Pulse Tracking</a:t>
            </a:r>
          </a:p>
        </p:txBody>
      </p:sp>
      <p:sp>
        <p:nvSpPr>
          <p:cNvPr id="3" name="Text Placeholder 2"/>
          <p:cNvSpPr>
            <a:spLocks noGrp="1"/>
          </p:cNvSpPr>
          <p:nvPr>
            <p:ph type="body" sz="quarter" idx="10"/>
          </p:nvPr>
        </p:nvSpPr>
        <p:spPr/>
        <p:txBody>
          <a:bodyPr/>
          <a:lstStyle/>
          <a:p>
            <a:r>
              <a:rPr lang="de-DE" dirty="0" smtClean="0"/>
              <a:t>Fig. 6.18</a:t>
            </a:r>
            <a:endParaRPr lang="de-DE"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48414" y="1784896"/>
            <a:ext cx="4685668" cy="828674"/>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a:spLocks noChangeAspect="1"/>
          </p:cNvSpPr>
          <p:nvPr/>
        </p:nvSpPr>
        <p:spPr bwMode="auto">
          <a:xfrm>
            <a:off x="3952851" y="3666629"/>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9" name="Oval 8"/>
          <p:cNvSpPr>
            <a:spLocks noChangeAspect="1"/>
          </p:cNvSpPr>
          <p:nvPr/>
        </p:nvSpPr>
        <p:spPr bwMode="auto">
          <a:xfrm>
            <a:off x="4587503" y="3658245"/>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0" name="Oval 9"/>
          <p:cNvSpPr>
            <a:spLocks noChangeAspect="1"/>
          </p:cNvSpPr>
          <p:nvPr/>
        </p:nvSpPr>
        <p:spPr bwMode="auto">
          <a:xfrm>
            <a:off x="6397625" y="3628529"/>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1" name="Oval 10"/>
          <p:cNvSpPr>
            <a:spLocks noChangeAspect="1"/>
          </p:cNvSpPr>
          <p:nvPr/>
        </p:nvSpPr>
        <p:spPr bwMode="auto">
          <a:xfrm>
            <a:off x="2860452" y="3676154"/>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4" name="Oval 13"/>
          <p:cNvSpPr>
            <a:spLocks noChangeAspect="1"/>
          </p:cNvSpPr>
          <p:nvPr/>
        </p:nvSpPr>
        <p:spPr bwMode="auto">
          <a:xfrm>
            <a:off x="3383558" y="3666629"/>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9" name="Oval 18"/>
          <p:cNvSpPr>
            <a:spLocks noChangeAspect="1"/>
          </p:cNvSpPr>
          <p:nvPr/>
        </p:nvSpPr>
        <p:spPr bwMode="auto">
          <a:xfrm>
            <a:off x="5174233" y="3647579"/>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0" name="Oval 19"/>
          <p:cNvSpPr>
            <a:spLocks noChangeAspect="1"/>
          </p:cNvSpPr>
          <p:nvPr/>
        </p:nvSpPr>
        <p:spPr bwMode="auto">
          <a:xfrm>
            <a:off x="5778872" y="3647579"/>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3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86292" y="4647233"/>
            <a:ext cx="4685668" cy="8286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65"/>
          <p:cNvSpPr txBox="1">
            <a:spLocks noChangeArrowheads="1"/>
          </p:cNvSpPr>
          <p:nvPr/>
        </p:nvSpPr>
        <p:spPr bwMode="auto">
          <a:xfrm rot="16200000">
            <a:off x="1889162" y="3339186"/>
            <a:ext cx="11246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200" dirty="0" smtClean="0">
                <a:latin typeface="+mn-lt"/>
                <a:cs typeface="Times New Roman" pitchFamily="18" charset="0"/>
              </a:rPr>
              <a:t>Tempo (BPM)</a:t>
            </a:r>
            <a:endParaRPr lang="de-DE" altLang="de-DE" sz="1200" dirty="0">
              <a:latin typeface="+mn-lt"/>
              <a:cs typeface="Times New Roman" pitchFamily="18" charset="0"/>
            </a:endParaRPr>
          </a:p>
        </p:txBody>
      </p:sp>
    </p:spTree>
    <p:extLst>
      <p:ext uri="{BB962C8B-B14F-4D97-AF65-F5344CB8AC3E}">
        <p14:creationId xmlns:p14="http://schemas.microsoft.com/office/powerpoint/2010/main" val="4797952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143672" y="2687391"/>
            <a:ext cx="5578475" cy="180157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65"/>
          <p:cNvSpPr txBox="1">
            <a:spLocks noChangeArrowheads="1"/>
          </p:cNvSpPr>
          <p:nvPr/>
        </p:nvSpPr>
        <p:spPr bwMode="auto">
          <a:xfrm>
            <a:off x="4061116" y="5498100"/>
            <a:ext cx="12369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200" dirty="0" smtClean="0">
                <a:latin typeface="+mn-lt"/>
                <a:cs typeface="Times New Roman" pitchFamily="18" charset="0"/>
              </a:rPr>
              <a:t>Time (</a:t>
            </a:r>
            <a:r>
              <a:rPr lang="de-DE" altLang="de-DE" sz="1200" dirty="0" err="1" smtClean="0">
                <a:latin typeface="+mn-lt"/>
                <a:cs typeface="Times New Roman" pitchFamily="18" charset="0"/>
              </a:rPr>
              <a:t>seconds</a:t>
            </a:r>
            <a:r>
              <a:rPr lang="de-DE" altLang="de-DE" sz="1200" dirty="0" smtClean="0">
                <a:latin typeface="+mn-lt"/>
                <a:cs typeface="Times New Roman" pitchFamily="18" charset="0"/>
              </a:rPr>
              <a:t>)</a:t>
            </a:r>
            <a:endParaRPr lang="de-DE" altLang="de-DE" sz="1200" dirty="0">
              <a:latin typeface="+mn-lt"/>
              <a:cs typeface="Times New Roman" pitchFamily="18" charset="0"/>
            </a:endParaRPr>
          </a:p>
        </p:txBody>
      </p:sp>
      <p:sp>
        <p:nvSpPr>
          <p:cNvPr id="2" name="Title 1"/>
          <p:cNvSpPr>
            <a:spLocks noGrp="1"/>
          </p:cNvSpPr>
          <p:nvPr>
            <p:ph type="title"/>
          </p:nvPr>
        </p:nvSpPr>
        <p:spPr/>
        <p:txBody>
          <a:bodyPr/>
          <a:lstStyle/>
          <a:p>
            <a:r>
              <a:rPr lang="de-DE" dirty="0" smtClean="0"/>
              <a:t>6.3 </a:t>
            </a:r>
            <a:r>
              <a:rPr lang="de-DE" dirty="0"/>
              <a:t>Beat </a:t>
            </a:r>
            <a:r>
              <a:rPr lang="de-DE" dirty="0" err="1"/>
              <a:t>and</a:t>
            </a:r>
            <a:r>
              <a:rPr lang="de-DE" dirty="0"/>
              <a:t> Pulse Tracking</a:t>
            </a:r>
          </a:p>
        </p:txBody>
      </p:sp>
      <p:sp>
        <p:nvSpPr>
          <p:cNvPr id="3" name="Text Placeholder 2"/>
          <p:cNvSpPr>
            <a:spLocks noGrp="1"/>
          </p:cNvSpPr>
          <p:nvPr>
            <p:ph type="body" sz="quarter" idx="10"/>
          </p:nvPr>
        </p:nvSpPr>
        <p:spPr/>
        <p:txBody>
          <a:bodyPr/>
          <a:lstStyle/>
          <a:p>
            <a:r>
              <a:rPr lang="de-DE" dirty="0" smtClean="0"/>
              <a:t>Fig. 6.18</a:t>
            </a:r>
            <a:endParaRPr lang="de-DE"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48414" y="1784896"/>
            <a:ext cx="4685668" cy="828674"/>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a:spLocks noChangeAspect="1"/>
          </p:cNvSpPr>
          <p:nvPr/>
        </p:nvSpPr>
        <p:spPr bwMode="auto">
          <a:xfrm>
            <a:off x="3952851" y="3666629"/>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9" name="Oval 8"/>
          <p:cNvSpPr>
            <a:spLocks noChangeAspect="1"/>
          </p:cNvSpPr>
          <p:nvPr/>
        </p:nvSpPr>
        <p:spPr bwMode="auto">
          <a:xfrm>
            <a:off x="4587503" y="3658245"/>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0" name="Oval 9"/>
          <p:cNvSpPr>
            <a:spLocks noChangeAspect="1"/>
          </p:cNvSpPr>
          <p:nvPr/>
        </p:nvSpPr>
        <p:spPr bwMode="auto">
          <a:xfrm>
            <a:off x="6397625" y="3628529"/>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1" name="Oval 10"/>
          <p:cNvSpPr>
            <a:spLocks noChangeAspect="1"/>
          </p:cNvSpPr>
          <p:nvPr/>
        </p:nvSpPr>
        <p:spPr bwMode="auto">
          <a:xfrm>
            <a:off x="2860452" y="3676154"/>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4" name="Oval 13"/>
          <p:cNvSpPr>
            <a:spLocks noChangeAspect="1"/>
          </p:cNvSpPr>
          <p:nvPr/>
        </p:nvSpPr>
        <p:spPr bwMode="auto">
          <a:xfrm>
            <a:off x="3383558" y="3666629"/>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19" name="Oval 18"/>
          <p:cNvSpPr>
            <a:spLocks noChangeAspect="1"/>
          </p:cNvSpPr>
          <p:nvPr/>
        </p:nvSpPr>
        <p:spPr bwMode="auto">
          <a:xfrm>
            <a:off x="5174233" y="3647579"/>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20" name="Oval 19"/>
          <p:cNvSpPr>
            <a:spLocks noChangeAspect="1"/>
          </p:cNvSpPr>
          <p:nvPr/>
        </p:nvSpPr>
        <p:spPr bwMode="auto">
          <a:xfrm>
            <a:off x="5778872" y="3647579"/>
            <a:ext cx="114300" cy="114300"/>
          </a:xfrm>
          <a:prstGeom prst="ellipse">
            <a:avLst/>
          </a:prstGeom>
          <a:solidFill>
            <a:srgbClr val="FF0000"/>
          </a:solidFill>
          <a:ln w="25400" cap="flat" cmpd="sng" algn="ctr">
            <a:solidFill>
              <a:schemeClr val="bg1"/>
            </a:solidFill>
            <a:prstDash val="solid"/>
            <a:round/>
            <a:headEnd type="none" w="med" len="med"/>
            <a:tailEnd type="stealth"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pic>
        <p:nvPicPr>
          <p:cNvPr id="35"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286292" y="4606503"/>
            <a:ext cx="4685668" cy="82867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65"/>
          <p:cNvSpPr txBox="1">
            <a:spLocks noChangeArrowheads="1"/>
          </p:cNvSpPr>
          <p:nvPr/>
        </p:nvSpPr>
        <p:spPr bwMode="auto">
          <a:xfrm rot="16200000">
            <a:off x="1889162" y="3339186"/>
            <a:ext cx="11246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200" dirty="0" smtClean="0">
                <a:latin typeface="+mn-lt"/>
                <a:cs typeface="Times New Roman" pitchFamily="18" charset="0"/>
              </a:rPr>
              <a:t>Tempo (BPM)</a:t>
            </a:r>
            <a:endParaRPr lang="de-DE" altLang="de-DE" sz="1200" dirty="0">
              <a:latin typeface="+mn-lt"/>
              <a:cs typeface="Times New Roman" pitchFamily="18" charset="0"/>
            </a:endParaRPr>
          </a:p>
        </p:txBody>
      </p:sp>
    </p:spTree>
    <p:extLst>
      <p:ext uri="{BB962C8B-B14F-4D97-AF65-F5344CB8AC3E}">
        <p14:creationId xmlns:p14="http://schemas.microsoft.com/office/powerpoint/2010/main" val="9975550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6.3 </a:t>
            </a:r>
            <a:r>
              <a:rPr lang="de-DE" dirty="0"/>
              <a:t>Beat </a:t>
            </a:r>
            <a:r>
              <a:rPr lang="de-DE" dirty="0" err="1"/>
              <a:t>and</a:t>
            </a:r>
            <a:r>
              <a:rPr lang="de-DE" dirty="0"/>
              <a:t> Pulse Tracking</a:t>
            </a:r>
          </a:p>
        </p:txBody>
      </p:sp>
      <p:sp>
        <p:nvSpPr>
          <p:cNvPr id="3" name="Text Placeholder 2"/>
          <p:cNvSpPr>
            <a:spLocks noGrp="1"/>
          </p:cNvSpPr>
          <p:nvPr>
            <p:ph type="body" sz="quarter" idx="10"/>
          </p:nvPr>
        </p:nvSpPr>
        <p:spPr/>
        <p:txBody>
          <a:bodyPr/>
          <a:lstStyle/>
          <a:p>
            <a:r>
              <a:rPr lang="de-DE" dirty="0" smtClean="0"/>
              <a:t>Fig. 6.19</a:t>
            </a:r>
            <a:endParaRPr lang="de-DE" dirty="0"/>
          </a:p>
        </p:txBody>
      </p:sp>
      <p:pic>
        <p:nvPicPr>
          <p:cNvPr id="160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124" y="1308099"/>
            <a:ext cx="7668976"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3940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6.3 </a:t>
            </a:r>
            <a:r>
              <a:rPr lang="de-DE" dirty="0"/>
              <a:t>Beat </a:t>
            </a:r>
            <a:r>
              <a:rPr lang="de-DE" dirty="0" err="1"/>
              <a:t>and</a:t>
            </a:r>
            <a:r>
              <a:rPr lang="de-DE" dirty="0"/>
              <a:t> Pulse Tracking</a:t>
            </a:r>
          </a:p>
        </p:txBody>
      </p:sp>
      <p:sp>
        <p:nvSpPr>
          <p:cNvPr id="3" name="Text Placeholder 2"/>
          <p:cNvSpPr>
            <a:spLocks noGrp="1"/>
          </p:cNvSpPr>
          <p:nvPr>
            <p:ph type="body" sz="quarter" idx="10"/>
          </p:nvPr>
        </p:nvSpPr>
        <p:spPr/>
        <p:txBody>
          <a:bodyPr/>
          <a:lstStyle/>
          <a:p>
            <a:r>
              <a:rPr lang="de-DE" dirty="0" smtClean="0"/>
              <a:t>Fig. 6.20</a:t>
            </a:r>
            <a:endParaRPr lang="de-DE" dirty="0"/>
          </a:p>
        </p:txBody>
      </p:sp>
      <p:pic>
        <p:nvPicPr>
          <p:cNvPr id="1617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1333496"/>
            <a:ext cx="7607300" cy="4788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3940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6.3 </a:t>
            </a:r>
            <a:r>
              <a:rPr lang="de-DE" dirty="0"/>
              <a:t>Beat </a:t>
            </a:r>
            <a:r>
              <a:rPr lang="de-DE" dirty="0" err="1"/>
              <a:t>and</a:t>
            </a:r>
            <a:r>
              <a:rPr lang="de-DE" dirty="0"/>
              <a:t> Pulse Tracking</a:t>
            </a:r>
          </a:p>
        </p:txBody>
      </p:sp>
      <p:sp>
        <p:nvSpPr>
          <p:cNvPr id="3" name="Text Placeholder 2"/>
          <p:cNvSpPr>
            <a:spLocks noGrp="1"/>
          </p:cNvSpPr>
          <p:nvPr>
            <p:ph type="body" sz="quarter" idx="10"/>
          </p:nvPr>
        </p:nvSpPr>
        <p:spPr/>
        <p:txBody>
          <a:bodyPr/>
          <a:lstStyle/>
          <a:p>
            <a:r>
              <a:rPr lang="de-DE" dirty="0" smtClean="0"/>
              <a:t>Fig. 6.20</a:t>
            </a:r>
            <a:endParaRPr lang="de-DE" dirty="0"/>
          </a:p>
        </p:txBody>
      </p:sp>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80504"/>
          <a:stretch/>
        </p:blipFill>
        <p:spPr bwMode="auto">
          <a:xfrm>
            <a:off x="1320800" y="1333497"/>
            <a:ext cx="7607300" cy="933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65"/>
          <p:cNvSpPr txBox="1">
            <a:spLocks noChangeArrowheads="1"/>
          </p:cNvSpPr>
          <p:nvPr/>
        </p:nvSpPr>
        <p:spPr bwMode="auto">
          <a:xfrm>
            <a:off x="3879107" y="5761797"/>
            <a:ext cx="1410707" cy="307777"/>
          </a:xfrm>
          <a:prstGeom prst="rect">
            <a:avLst/>
          </a:prstGeom>
          <a:noFill/>
          <a:ln>
            <a:noFill/>
          </a:ln>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smtClean="0">
                <a:latin typeface="+mn-lt"/>
                <a:cs typeface="Times New Roman" pitchFamily="18" charset="0"/>
              </a:rPr>
              <a:t>Time (</a:t>
            </a:r>
            <a:r>
              <a:rPr lang="de-DE" altLang="de-DE" sz="1400" dirty="0" err="1" smtClean="0">
                <a:latin typeface="+mn-lt"/>
                <a:cs typeface="Times New Roman" pitchFamily="18" charset="0"/>
              </a:rPr>
              <a:t>seconds</a:t>
            </a:r>
            <a:r>
              <a:rPr lang="de-DE" altLang="de-DE" sz="1400" dirty="0" smtClean="0">
                <a:latin typeface="+mn-lt"/>
                <a:cs typeface="Times New Roman" pitchFamily="18" charset="0"/>
              </a:rPr>
              <a:t>)</a:t>
            </a:r>
            <a:endParaRPr lang="de-DE" altLang="de-DE" sz="1400" dirty="0">
              <a:latin typeface="+mn-lt"/>
              <a:cs typeface="Times New Roman" pitchFamily="18" charset="0"/>
            </a:endParaRPr>
          </a:p>
        </p:txBody>
      </p:sp>
      <p:pic>
        <p:nvPicPr>
          <p:cNvPr id="6" name="Picture 30" descr="Z:\Private\Publications\Mueller_Book_TenLecturesMusicProcessing\book\Figures_Chapter06_BeatTempo\matlab\BeatTempo_BeatPLP_PulseLevel_BurgTempFourier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475" y="2393951"/>
            <a:ext cx="8135122" cy="22775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6" descr="Z:\Private\Publications\Mueller_Book_TenLecturesMusicProcessing\book\Figures_Chapter06_BeatTempo\matlab\BeatTempo_BeatPLP_PulseLevel_BurgPLP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4416" y="4692286"/>
            <a:ext cx="6836790" cy="10474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65"/>
          <p:cNvSpPr txBox="1">
            <a:spLocks noChangeArrowheads="1"/>
          </p:cNvSpPr>
          <p:nvPr/>
        </p:nvSpPr>
        <p:spPr bwMode="auto">
          <a:xfrm rot="16200000">
            <a:off x="783326" y="3323797"/>
            <a:ext cx="12788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400" dirty="0" smtClean="0">
                <a:latin typeface="+mn-lt"/>
                <a:cs typeface="Times New Roman" pitchFamily="18" charset="0"/>
              </a:rPr>
              <a:t>Tempo (BPM)</a:t>
            </a:r>
            <a:endParaRPr lang="de-DE" altLang="de-DE" sz="1400" dirty="0">
              <a:latin typeface="+mn-lt"/>
              <a:cs typeface="Times New Roman" pitchFamily="18" charset="0"/>
            </a:endParaRPr>
          </a:p>
        </p:txBody>
      </p:sp>
    </p:spTree>
    <p:extLst>
      <p:ext uri="{BB962C8B-B14F-4D97-AF65-F5344CB8AC3E}">
        <p14:creationId xmlns:p14="http://schemas.microsoft.com/office/powerpoint/2010/main" val="11510918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6.3 </a:t>
            </a:r>
            <a:r>
              <a:rPr lang="de-DE" dirty="0"/>
              <a:t>Beat </a:t>
            </a:r>
            <a:r>
              <a:rPr lang="de-DE" dirty="0" err="1"/>
              <a:t>and</a:t>
            </a:r>
            <a:r>
              <a:rPr lang="de-DE" dirty="0"/>
              <a:t> Pulse Tracking</a:t>
            </a:r>
          </a:p>
        </p:txBody>
      </p:sp>
      <p:sp>
        <p:nvSpPr>
          <p:cNvPr id="3" name="Text Placeholder 2"/>
          <p:cNvSpPr>
            <a:spLocks noGrp="1"/>
          </p:cNvSpPr>
          <p:nvPr>
            <p:ph type="body" sz="quarter" idx="10"/>
          </p:nvPr>
        </p:nvSpPr>
        <p:spPr/>
        <p:txBody>
          <a:bodyPr/>
          <a:lstStyle/>
          <a:p>
            <a:r>
              <a:rPr lang="de-DE" dirty="0" smtClean="0"/>
              <a:t>Fig. 6.20</a:t>
            </a:r>
            <a:endParaRPr lang="de-DE" dirty="0"/>
          </a:p>
        </p:txBody>
      </p:sp>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80504"/>
          <a:stretch/>
        </p:blipFill>
        <p:spPr bwMode="auto">
          <a:xfrm>
            <a:off x="1320800" y="1333497"/>
            <a:ext cx="7607300" cy="933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65"/>
          <p:cNvSpPr txBox="1">
            <a:spLocks noChangeArrowheads="1"/>
          </p:cNvSpPr>
          <p:nvPr/>
        </p:nvSpPr>
        <p:spPr bwMode="auto">
          <a:xfrm>
            <a:off x="3879107" y="5761797"/>
            <a:ext cx="1410707" cy="307777"/>
          </a:xfrm>
          <a:prstGeom prst="rect">
            <a:avLst/>
          </a:prstGeom>
          <a:noFill/>
          <a:ln>
            <a:noFill/>
          </a:ln>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smtClean="0">
                <a:latin typeface="+mn-lt"/>
                <a:cs typeface="Times New Roman" pitchFamily="18" charset="0"/>
              </a:rPr>
              <a:t>Time (</a:t>
            </a:r>
            <a:r>
              <a:rPr lang="de-DE" altLang="de-DE" sz="1400" dirty="0" err="1" smtClean="0">
                <a:latin typeface="+mn-lt"/>
                <a:cs typeface="Times New Roman" pitchFamily="18" charset="0"/>
              </a:rPr>
              <a:t>seconds</a:t>
            </a:r>
            <a:r>
              <a:rPr lang="de-DE" altLang="de-DE" sz="1400" dirty="0" smtClean="0">
                <a:latin typeface="+mn-lt"/>
                <a:cs typeface="Times New Roman" pitchFamily="18" charset="0"/>
              </a:rPr>
              <a:t>)</a:t>
            </a:r>
            <a:endParaRPr lang="de-DE" altLang="de-DE" sz="1400" dirty="0">
              <a:latin typeface="+mn-lt"/>
              <a:cs typeface="Times New Roman" pitchFamily="18" charset="0"/>
            </a:endParaRPr>
          </a:p>
        </p:txBody>
      </p:sp>
      <p:pic>
        <p:nvPicPr>
          <p:cNvPr id="7" name="Picture 31" descr="Z:\Private\Publications\Mueller_Book_TenLecturesMusicProcessing\book\Figures_Chapter06_BeatTempo\matlab\BeatTempo_BeatPLP_PulseLevel_BurgTempFouri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475" y="2393951"/>
            <a:ext cx="8135122" cy="22775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7" descr="Z:\Private\Publications\Mueller_Book_TenLecturesMusicProcessing\book\Figures_Chapter06_BeatTempo\matlab\BeatTempo_BeatPLP_PulseLevel_BurgPLP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4416" y="4692286"/>
            <a:ext cx="6836790" cy="10474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5"/>
          <p:cNvSpPr txBox="1">
            <a:spLocks noChangeArrowheads="1"/>
          </p:cNvSpPr>
          <p:nvPr/>
        </p:nvSpPr>
        <p:spPr bwMode="auto">
          <a:xfrm rot="16200000">
            <a:off x="783326" y="3323797"/>
            <a:ext cx="12788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400" dirty="0" smtClean="0">
                <a:latin typeface="+mn-lt"/>
                <a:cs typeface="Times New Roman" pitchFamily="18" charset="0"/>
              </a:rPr>
              <a:t>Tempo (BPM)</a:t>
            </a:r>
            <a:endParaRPr lang="de-DE" altLang="de-DE" sz="1400" dirty="0">
              <a:latin typeface="+mn-lt"/>
              <a:cs typeface="Times New Roman" pitchFamily="18" charset="0"/>
            </a:endParaRPr>
          </a:p>
        </p:txBody>
      </p:sp>
    </p:spTree>
    <p:extLst>
      <p:ext uri="{BB962C8B-B14F-4D97-AF65-F5344CB8AC3E}">
        <p14:creationId xmlns:p14="http://schemas.microsoft.com/office/powerpoint/2010/main" val="11510918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6.3 </a:t>
            </a:r>
            <a:r>
              <a:rPr lang="de-DE" dirty="0"/>
              <a:t>Beat </a:t>
            </a:r>
            <a:r>
              <a:rPr lang="de-DE" dirty="0" err="1"/>
              <a:t>and</a:t>
            </a:r>
            <a:r>
              <a:rPr lang="de-DE" dirty="0"/>
              <a:t> Pulse Tracking</a:t>
            </a:r>
          </a:p>
        </p:txBody>
      </p:sp>
      <p:sp>
        <p:nvSpPr>
          <p:cNvPr id="3" name="Text Placeholder 2"/>
          <p:cNvSpPr>
            <a:spLocks noGrp="1"/>
          </p:cNvSpPr>
          <p:nvPr>
            <p:ph type="body" sz="quarter" idx="10"/>
          </p:nvPr>
        </p:nvSpPr>
        <p:spPr/>
        <p:txBody>
          <a:bodyPr/>
          <a:lstStyle/>
          <a:p>
            <a:r>
              <a:rPr lang="de-DE" dirty="0" smtClean="0"/>
              <a:t>Fig. 6.20</a:t>
            </a:r>
            <a:endParaRPr lang="de-DE" dirty="0"/>
          </a:p>
        </p:txBody>
      </p:sp>
      <p:pic>
        <p:nvPicPr>
          <p:cNvPr id="8"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80504"/>
          <a:stretch/>
        </p:blipFill>
        <p:spPr bwMode="auto">
          <a:xfrm>
            <a:off x="1320800" y="1333497"/>
            <a:ext cx="7607300" cy="933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2" descr="Z:\Private\Publications\Mueller_Book_TenLecturesMusicProcessing\book\Figures_Chapter06_BeatTempo\matlab\BeatTempo_BeatPLP_PulseLevel_BurgTempFourier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475" y="2393951"/>
            <a:ext cx="8135122" cy="227759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65"/>
          <p:cNvSpPr txBox="1">
            <a:spLocks noChangeArrowheads="1"/>
          </p:cNvSpPr>
          <p:nvPr/>
        </p:nvSpPr>
        <p:spPr bwMode="auto">
          <a:xfrm>
            <a:off x="3879107" y="5761797"/>
            <a:ext cx="1410707" cy="307777"/>
          </a:xfrm>
          <a:prstGeom prst="rect">
            <a:avLst/>
          </a:prstGeom>
          <a:noFill/>
          <a:ln>
            <a:noFill/>
          </a:ln>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smtClean="0">
                <a:latin typeface="+mn-lt"/>
                <a:cs typeface="Times New Roman" pitchFamily="18" charset="0"/>
              </a:rPr>
              <a:t>Time (</a:t>
            </a:r>
            <a:r>
              <a:rPr lang="de-DE" altLang="de-DE" sz="1400" dirty="0" err="1" smtClean="0">
                <a:latin typeface="+mn-lt"/>
                <a:cs typeface="Times New Roman" pitchFamily="18" charset="0"/>
              </a:rPr>
              <a:t>seconds</a:t>
            </a:r>
            <a:r>
              <a:rPr lang="de-DE" altLang="de-DE" sz="1400" dirty="0" smtClean="0">
                <a:latin typeface="+mn-lt"/>
                <a:cs typeface="Times New Roman" pitchFamily="18" charset="0"/>
              </a:rPr>
              <a:t>)</a:t>
            </a:r>
            <a:endParaRPr lang="de-DE" altLang="de-DE" sz="1400" dirty="0">
              <a:latin typeface="+mn-lt"/>
              <a:cs typeface="Times New Roman" pitchFamily="18" charset="0"/>
            </a:endParaRPr>
          </a:p>
        </p:txBody>
      </p:sp>
      <p:pic>
        <p:nvPicPr>
          <p:cNvPr id="18" name="Picture 28" descr="Z:\Private\Publications\Mueller_Book_TenLecturesMusicProcessing\book\Figures_Chapter06_BeatTempo\matlab\BeatTempo_BeatPLP_PulseLevel_BurgPLP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4416" y="4692286"/>
            <a:ext cx="6836790" cy="104749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65"/>
          <p:cNvSpPr txBox="1">
            <a:spLocks noChangeArrowheads="1"/>
          </p:cNvSpPr>
          <p:nvPr/>
        </p:nvSpPr>
        <p:spPr bwMode="auto">
          <a:xfrm rot="16200000">
            <a:off x="783326" y="3323797"/>
            <a:ext cx="12788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400" dirty="0" smtClean="0">
                <a:latin typeface="+mn-lt"/>
                <a:cs typeface="Times New Roman" pitchFamily="18" charset="0"/>
              </a:rPr>
              <a:t>Tempo (BPM)</a:t>
            </a:r>
            <a:endParaRPr lang="de-DE" altLang="de-DE" sz="1400" dirty="0">
              <a:latin typeface="+mn-lt"/>
              <a:cs typeface="Times New Roman" pitchFamily="18" charset="0"/>
            </a:endParaRPr>
          </a:p>
        </p:txBody>
      </p:sp>
    </p:spTree>
    <p:extLst>
      <p:ext uri="{BB962C8B-B14F-4D97-AF65-F5344CB8AC3E}">
        <p14:creationId xmlns:p14="http://schemas.microsoft.com/office/powerpoint/2010/main" val="42017279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 </a:t>
            </a:r>
            <a:r>
              <a:rPr lang="de-DE" dirty="0"/>
              <a:t>Tempo </a:t>
            </a:r>
            <a:r>
              <a:rPr lang="de-DE" dirty="0" err="1"/>
              <a:t>and</a:t>
            </a:r>
            <a:r>
              <a:rPr lang="de-DE" dirty="0"/>
              <a:t> Beat Tracking</a:t>
            </a:r>
          </a:p>
        </p:txBody>
      </p:sp>
      <p:sp>
        <p:nvSpPr>
          <p:cNvPr id="3" name="Text Placeholder 2"/>
          <p:cNvSpPr>
            <a:spLocks noGrp="1"/>
          </p:cNvSpPr>
          <p:nvPr>
            <p:ph type="body" sz="quarter" idx="10"/>
          </p:nvPr>
        </p:nvSpPr>
        <p:spPr/>
        <p:txBody>
          <a:bodyPr/>
          <a:lstStyle/>
          <a:p>
            <a:r>
              <a:rPr lang="de-DE" dirty="0" smtClean="0"/>
              <a:t>Fig. </a:t>
            </a:r>
            <a:r>
              <a:rPr lang="de-DE" dirty="0"/>
              <a:t>6</a:t>
            </a:r>
            <a:r>
              <a:rPr lang="de-DE" dirty="0" smtClean="0"/>
              <a:t>.1</a:t>
            </a:r>
            <a:endParaRPr lang="de-DE" dirty="0"/>
          </a:p>
        </p:txBody>
      </p:sp>
      <p:pic>
        <p:nvPicPr>
          <p:cNvPr id="6" name="Picture 2" descr="C:\Meinard\Aktuell\Mueller_Book_TenLecturesMusicProcessing\book\Figures_Chapter06_BeatTempo\matlab\BeatTempo_IntroOnsetBeat_QueenDustBeginning_wave.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692" y="2633829"/>
            <a:ext cx="7639200" cy="1926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56476" y="4659227"/>
            <a:ext cx="1941685" cy="400110"/>
          </a:xfrm>
          <a:prstGeom prst="rect">
            <a:avLst/>
          </a:prstGeom>
          <a:noFill/>
        </p:spPr>
        <p:txBody>
          <a:bodyPr wrap="none" rtlCol="0">
            <a:spAutoFit/>
          </a:bodyPr>
          <a:lstStyle/>
          <a:p>
            <a:pPr algn="ctr"/>
            <a:r>
              <a:rPr lang="de-DE" sz="2000" dirty="0" smtClean="0"/>
              <a:t>Time (</a:t>
            </a:r>
            <a:r>
              <a:rPr lang="de-DE" sz="2000" dirty="0" err="1" smtClean="0"/>
              <a:t>seconds</a:t>
            </a:r>
            <a:r>
              <a:rPr lang="de-DE" sz="2000" dirty="0" smtClean="0"/>
              <a:t>)</a:t>
            </a:r>
            <a:endParaRPr lang="de-DE" sz="2000" dirty="0"/>
          </a:p>
        </p:txBody>
      </p:sp>
    </p:spTree>
    <p:extLst>
      <p:ext uri="{BB962C8B-B14F-4D97-AF65-F5344CB8AC3E}">
        <p14:creationId xmlns:p14="http://schemas.microsoft.com/office/powerpoint/2010/main" val="34031268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6.3 </a:t>
            </a:r>
            <a:r>
              <a:rPr lang="de-DE" dirty="0"/>
              <a:t>Beat </a:t>
            </a:r>
            <a:r>
              <a:rPr lang="de-DE" dirty="0" err="1"/>
              <a:t>and</a:t>
            </a:r>
            <a:r>
              <a:rPr lang="de-DE" dirty="0"/>
              <a:t> Pulse Tracking</a:t>
            </a:r>
          </a:p>
        </p:txBody>
      </p:sp>
      <p:sp>
        <p:nvSpPr>
          <p:cNvPr id="3" name="Text Placeholder 2"/>
          <p:cNvSpPr>
            <a:spLocks noGrp="1"/>
          </p:cNvSpPr>
          <p:nvPr>
            <p:ph type="body" sz="quarter" idx="10"/>
          </p:nvPr>
        </p:nvSpPr>
        <p:spPr/>
        <p:txBody>
          <a:bodyPr/>
          <a:lstStyle/>
          <a:p>
            <a:r>
              <a:rPr lang="de-DE" dirty="0" smtClean="0"/>
              <a:t>Fig. 6.20</a:t>
            </a:r>
            <a:endParaRPr lang="de-DE" dirty="0"/>
          </a:p>
        </p:txBody>
      </p:sp>
      <p:pic>
        <p:nvPicPr>
          <p:cNvPr id="4"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b="80504"/>
          <a:stretch/>
        </p:blipFill>
        <p:spPr bwMode="auto">
          <a:xfrm>
            <a:off x="1320800" y="1333497"/>
            <a:ext cx="7607300" cy="933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65"/>
          <p:cNvSpPr txBox="1">
            <a:spLocks noChangeArrowheads="1"/>
          </p:cNvSpPr>
          <p:nvPr/>
        </p:nvSpPr>
        <p:spPr bwMode="auto">
          <a:xfrm>
            <a:off x="3879107" y="5761797"/>
            <a:ext cx="1410707" cy="307777"/>
          </a:xfrm>
          <a:prstGeom prst="rect">
            <a:avLst/>
          </a:prstGeom>
          <a:noFill/>
          <a:ln>
            <a:noFill/>
          </a:ln>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400" dirty="0" smtClean="0">
                <a:latin typeface="+mn-lt"/>
                <a:cs typeface="Times New Roman" pitchFamily="18" charset="0"/>
              </a:rPr>
              <a:t>Time (</a:t>
            </a:r>
            <a:r>
              <a:rPr lang="de-DE" altLang="de-DE" sz="1400" dirty="0" err="1" smtClean="0">
                <a:latin typeface="+mn-lt"/>
                <a:cs typeface="Times New Roman" pitchFamily="18" charset="0"/>
              </a:rPr>
              <a:t>seconds</a:t>
            </a:r>
            <a:r>
              <a:rPr lang="de-DE" altLang="de-DE" sz="1400" dirty="0" smtClean="0">
                <a:latin typeface="+mn-lt"/>
                <a:cs typeface="Times New Roman" pitchFamily="18" charset="0"/>
              </a:rPr>
              <a:t>)</a:t>
            </a:r>
            <a:endParaRPr lang="de-DE" altLang="de-DE" sz="1400" dirty="0">
              <a:latin typeface="+mn-lt"/>
              <a:cs typeface="Times New Roman" pitchFamily="18" charset="0"/>
            </a:endParaRPr>
          </a:p>
        </p:txBody>
      </p:sp>
      <p:pic>
        <p:nvPicPr>
          <p:cNvPr id="6" name="Picture 29" descr="Z:\Private\Publications\Mueller_Book_TenLecturesMusicProcessing\book\Figures_Chapter06_BeatTempo\matlab\BeatTempo_BeatPLP_PulseLevel_BurgPLP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416" y="4692286"/>
            <a:ext cx="6836790" cy="10474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3" descr="Z:\Private\Publications\Mueller_Book_TenLecturesMusicProcessing\book\Figures_Chapter06_BeatTempo\matlab\BeatTempo_BeatPLP_PulseLevel_BurgTempFourier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475" y="2393951"/>
            <a:ext cx="8135122" cy="227759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65"/>
          <p:cNvSpPr txBox="1">
            <a:spLocks noChangeArrowheads="1"/>
          </p:cNvSpPr>
          <p:nvPr/>
        </p:nvSpPr>
        <p:spPr bwMode="auto">
          <a:xfrm rot="16200000">
            <a:off x="783326" y="3323797"/>
            <a:ext cx="12788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400" dirty="0" smtClean="0">
                <a:latin typeface="+mn-lt"/>
                <a:cs typeface="Times New Roman" pitchFamily="18" charset="0"/>
              </a:rPr>
              <a:t>Tempo (BPM)</a:t>
            </a:r>
            <a:endParaRPr lang="de-DE" altLang="de-DE" sz="1400" dirty="0">
              <a:latin typeface="+mn-lt"/>
              <a:cs typeface="Times New Roman" pitchFamily="18" charset="0"/>
            </a:endParaRPr>
          </a:p>
        </p:txBody>
      </p:sp>
    </p:spTree>
    <p:extLst>
      <p:ext uri="{BB962C8B-B14F-4D97-AF65-F5344CB8AC3E}">
        <p14:creationId xmlns:p14="http://schemas.microsoft.com/office/powerpoint/2010/main" val="11510918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6.3 </a:t>
            </a:r>
            <a:r>
              <a:rPr lang="de-DE" dirty="0"/>
              <a:t>Beat </a:t>
            </a:r>
            <a:r>
              <a:rPr lang="de-DE" dirty="0" err="1"/>
              <a:t>and</a:t>
            </a:r>
            <a:r>
              <a:rPr lang="de-DE" dirty="0"/>
              <a:t> Pulse Tracking</a:t>
            </a:r>
          </a:p>
        </p:txBody>
      </p:sp>
      <p:sp>
        <p:nvSpPr>
          <p:cNvPr id="3" name="Text Placeholder 2"/>
          <p:cNvSpPr>
            <a:spLocks noGrp="1"/>
          </p:cNvSpPr>
          <p:nvPr>
            <p:ph type="body" sz="quarter" idx="10"/>
          </p:nvPr>
        </p:nvSpPr>
        <p:spPr/>
        <p:txBody>
          <a:bodyPr/>
          <a:lstStyle/>
          <a:p>
            <a:r>
              <a:rPr lang="de-DE" dirty="0" smtClean="0"/>
              <a:t>Fig. 6.21</a:t>
            </a:r>
            <a:endParaRPr lang="de-DE" dirty="0"/>
          </a:p>
        </p:txBody>
      </p:sp>
      <p:pic>
        <p:nvPicPr>
          <p:cNvPr id="162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944" y="2108200"/>
            <a:ext cx="7516856" cy="3576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3940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6.3 </a:t>
            </a:r>
            <a:r>
              <a:rPr lang="de-DE" dirty="0"/>
              <a:t>Beat </a:t>
            </a:r>
            <a:r>
              <a:rPr lang="de-DE" dirty="0" err="1"/>
              <a:t>and</a:t>
            </a:r>
            <a:r>
              <a:rPr lang="de-DE" dirty="0"/>
              <a:t> Pulse Tracking</a:t>
            </a:r>
          </a:p>
        </p:txBody>
      </p:sp>
      <p:sp>
        <p:nvSpPr>
          <p:cNvPr id="3" name="Text Placeholder 2"/>
          <p:cNvSpPr>
            <a:spLocks noGrp="1"/>
          </p:cNvSpPr>
          <p:nvPr>
            <p:ph type="body" sz="quarter" idx="10"/>
          </p:nvPr>
        </p:nvSpPr>
        <p:spPr/>
        <p:txBody>
          <a:bodyPr/>
          <a:lstStyle/>
          <a:p>
            <a:r>
              <a:rPr lang="de-DE" dirty="0" smtClean="0"/>
              <a:t>Fig. 6.22</a:t>
            </a:r>
            <a:endParaRPr lang="de-DE" dirty="0"/>
          </a:p>
        </p:txBody>
      </p:sp>
      <p:pic>
        <p:nvPicPr>
          <p:cNvPr id="163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895361"/>
            <a:ext cx="8940800" cy="364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3940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6.3 </a:t>
            </a:r>
            <a:r>
              <a:rPr lang="de-DE" dirty="0"/>
              <a:t>Beat </a:t>
            </a:r>
            <a:r>
              <a:rPr lang="de-DE" dirty="0" err="1"/>
              <a:t>and</a:t>
            </a:r>
            <a:r>
              <a:rPr lang="de-DE" dirty="0"/>
              <a:t> Pulse Tracking</a:t>
            </a:r>
          </a:p>
        </p:txBody>
      </p:sp>
      <p:sp>
        <p:nvSpPr>
          <p:cNvPr id="3" name="Text Placeholder 2"/>
          <p:cNvSpPr>
            <a:spLocks noGrp="1"/>
          </p:cNvSpPr>
          <p:nvPr>
            <p:ph type="body" sz="quarter" idx="10"/>
          </p:nvPr>
        </p:nvSpPr>
        <p:spPr/>
        <p:txBody>
          <a:bodyPr/>
          <a:lstStyle/>
          <a:p>
            <a:r>
              <a:rPr lang="de-DE" dirty="0" smtClean="0"/>
              <a:t>Table 6.1</a:t>
            </a:r>
            <a:endParaRPr lang="de-DE" dirty="0"/>
          </a:p>
        </p:txBody>
      </p:sp>
      <p:pic>
        <p:nvPicPr>
          <p:cNvPr id="164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422399"/>
            <a:ext cx="7832725" cy="4659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73940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6.3 </a:t>
            </a:r>
            <a:r>
              <a:rPr lang="de-DE" dirty="0"/>
              <a:t>Beat </a:t>
            </a:r>
            <a:r>
              <a:rPr lang="de-DE" dirty="0" err="1"/>
              <a:t>and</a:t>
            </a:r>
            <a:r>
              <a:rPr lang="de-DE" dirty="0"/>
              <a:t> Pulse Tracking</a:t>
            </a:r>
          </a:p>
        </p:txBody>
      </p:sp>
      <p:sp>
        <p:nvSpPr>
          <p:cNvPr id="3" name="Text Placeholder 2"/>
          <p:cNvSpPr>
            <a:spLocks noGrp="1"/>
          </p:cNvSpPr>
          <p:nvPr>
            <p:ph type="body" sz="quarter" idx="10"/>
          </p:nvPr>
        </p:nvSpPr>
        <p:spPr/>
        <p:txBody>
          <a:bodyPr/>
          <a:lstStyle/>
          <a:p>
            <a:r>
              <a:rPr lang="de-DE" dirty="0" smtClean="0"/>
              <a:t>Fig. 6.23</a:t>
            </a:r>
            <a:endParaRPr lang="de-DE" dirty="0"/>
          </a:p>
        </p:txBody>
      </p:sp>
      <p:pic>
        <p:nvPicPr>
          <p:cNvPr id="165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2013565"/>
            <a:ext cx="8905875" cy="339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5859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6.3 </a:t>
            </a:r>
            <a:r>
              <a:rPr lang="de-DE" dirty="0"/>
              <a:t>Beat </a:t>
            </a:r>
            <a:r>
              <a:rPr lang="de-DE" dirty="0" err="1"/>
              <a:t>and</a:t>
            </a:r>
            <a:r>
              <a:rPr lang="de-DE" dirty="0"/>
              <a:t> Pulse Tracking</a:t>
            </a:r>
          </a:p>
        </p:txBody>
      </p:sp>
      <p:sp>
        <p:nvSpPr>
          <p:cNvPr id="3" name="Text Placeholder 2"/>
          <p:cNvSpPr>
            <a:spLocks noGrp="1"/>
          </p:cNvSpPr>
          <p:nvPr>
            <p:ph type="body" sz="quarter" idx="10"/>
          </p:nvPr>
        </p:nvSpPr>
        <p:spPr/>
        <p:txBody>
          <a:bodyPr/>
          <a:lstStyle/>
          <a:p>
            <a:r>
              <a:rPr lang="de-DE" dirty="0" smtClean="0"/>
              <a:t>Fig. 6.23</a:t>
            </a:r>
            <a:endParaRPr lang="de-DE" dirty="0"/>
          </a:p>
        </p:txBody>
      </p:sp>
      <p:pic>
        <p:nvPicPr>
          <p:cNvPr id="13" name="Picture 6" descr="Z:\Private\Publications\Mueller_Book_TenLecturesMusicProcessing\book\Figures_Chapter06_BeatTempo\matlab\BeatTempo_Beat_App_BeatSyncFeatures\Phrygian_half_cadence_in_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1007" y="1239583"/>
            <a:ext cx="4515815" cy="114327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65"/>
          <p:cNvSpPr txBox="1">
            <a:spLocks noChangeArrowheads="1"/>
          </p:cNvSpPr>
          <p:nvPr/>
        </p:nvSpPr>
        <p:spPr bwMode="auto">
          <a:xfrm>
            <a:off x="4419237" y="5697218"/>
            <a:ext cx="1590885" cy="338554"/>
          </a:xfrm>
          <a:prstGeom prst="rect">
            <a:avLst/>
          </a:prstGeom>
          <a:noFill/>
          <a:ln>
            <a:noFill/>
          </a:ln>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600" dirty="0" smtClean="0">
                <a:latin typeface="+mn-lt"/>
                <a:cs typeface="Times New Roman" pitchFamily="18" charset="0"/>
              </a:rPr>
              <a:t>Time (</a:t>
            </a:r>
            <a:r>
              <a:rPr lang="de-DE" altLang="de-DE" sz="1600" dirty="0" err="1" smtClean="0">
                <a:latin typeface="+mn-lt"/>
                <a:cs typeface="Times New Roman" pitchFamily="18" charset="0"/>
              </a:rPr>
              <a:t>seconds</a:t>
            </a:r>
            <a:r>
              <a:rPr lang="de-DE" altLang="de-DE" sz="1600" dirty="0" smtClean="0">
                <a:latin typeface="+mn-lt"/>
                <a:cs typeface="Times New Roman" pitchFamily="18" charset="0"/>
              </a:rPr>
              <a:t>)</a:t>
            </a:r>
            <a:endParaRPr lang="de-DE" altLang="de-DE" sz="1600" dirty="0">
              <a:latin typeface="+mn-lt"/>
              <a:cs typeface="Times New Roman" pitchFamily="18" charset="0"/>
            </a:endParaRPr>
          </a:p>
        </p:txBody>
      </p:sp>
      <p:pic>
        <p:nvPicPr>
          <p:cNvPr id="14" name="Picture 4" descr="Z:\Private\Publications\Mueller_Book_TenLecturesMusicProcessing\book\Figures_Chapter06_BeatTempo\matlab\BeatTempo_Beat_App_BeatSyncFeatures\BeatTempo_Beat_App_BeatSyncFeatures_WA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7848" y="2471755"/>
            <a:ext cx="7302861" cy="12166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Z:\Private\Publications\Mueller_Book_TenLecturesMusicProcessing\book\Figures_Chapter06_BeatTempo\matlab\BeatTempo_Beat_App_BeatSyncFeatures\BeatTempo_Beat_App_BeatSyncFeatures_Chroma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0187" y="3829403"/>
            <a:ext cx="7302859" cy="182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8608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6.3 </a:t>
            </a:r>
            <a:r>
              <a:rPr lang="de-DE" dirty="0"/>
              <a:t>Beat </a:t>
            </a:r>
            <a:r>
              <a:rPr lang="de-DE" dirty="0" err="1"/>
              <a:t>and</a:t>
            </a:r>
            <a:r>
              <a:rPr lang="de-DE" dirty="0"/>
              <a:t> Pulse Tracking</a:t>
            </a:r>
          </a:p>
        </p:txBody>
      </p:sp>
      <p:sp>
        <p:nvSpPr>
          <p:cNvPr id="3" name="Text Placeholder 2"/>
          <p:cNvSpPr>
            <a:spLocks noGrp="1"/>
          </p:cNvSpPr>
          <p:nvPr>
            <p:ph type="body" sz="quarter" idx="10"/>
          </p:nvPr>
        </p:nvSpPr>
        <p:spPr/>
        <p:txBody>
          <a:bodyPr/>
          <a:lstStyle/>
          <a:p>
            <a:r>
              <a:rPr lang="de-DE" dirty="0" smtClean="0"/>
              <a:t>Fig. 6.23</a:t>
            </a:r>
            <a:endParaRPr lang="de-DE" dirty="0"/>
          </a:p>
        </p:txBody>
      </p:sp>
      <p:pic>
        <p:nvPicPr>
          <p:cNvPr id="13" name="Picture 6" descr="Z:\Private\Publications\Mueller_Book_TenLecturesMusicProcessing\book\Figures_Chapter06_BeatTempo\matlab\BeatTempo_Beat_App_BeatSyncFeatures\Phrygian_half_cadence_in_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01007" y="1239583"/>
            <a:ext cx="4515815" cy="114327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65"/>
          <p:cNvSpPr txBox="1">
            <a:spLocks noChangeArrowheads="1"/>
          </p:cNvSpPr>
          <p:nvPr/>
        </p:nvSpPr>
        <p:spPr bwMode="auto">
          <a:xfrm>
            <a:off x="4419237" y="5697218"/>
            <a:ext cx="1590885" cy="338554"/>
          </a:xfrm>
          <a:prstGeom prst="rect">
            <a:avLst/>
          </a:prstGeom>
          <a:noFill/>
          <a:ln>
            <a:noFill/>
          </a:ln>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eaLnBrk="1" hangingPunct="1">
              <a:spcBef>
                <a:spcPct val="0"/>
              </a:spcBef>
              <a:buClrTx/>
              <a:buFontTx/>
              <a:buNone/>
            </a:pPr>
            <a:r>
              <a:rPr lang="de-DE" altLang="de-DE" sz="1600" dirty="0" smtClean="0">
                <a:latin typeface="+mn-lt"/>
                <a:cs typeface="Times New Roman" pitchFamily="18" charset="0"/>
              </a:rPr>
              <a:t>Time (</a:t>
            </a:r>
            <a:r>
              <a:rPr lang="de-DE" altLang="de-DE" sz="1600" dirty="0" err="1" smtClean="0">
                <a:latin typeface="+mn-lt"/>
                <a:cs typeface="Times New Roman" pitchFamily="18" charset="0"/>
              </a:rPr>
              <a:t>seconds</a:t>
            </a:r>
            <a:r>
              <a:rPr lang="de-DE" altLang="de-DE" sz="1600" dirty="0" smtClean="0">
                <a:latin typeface="+mn-lt"/>
                <a:cs typeface="Times New Roman" pitchFamily="18" charset="0"/>
              </a:rPr>
              <a:t>)</a:t>
            </a:r>
            <a:endParaRPr lang="de-DE" altLang="de-DE" sz="1600" dirty="0">
              <a:latin typeface="+mn-lt"/>
              <a:cs typeface="Times New Roman" pitchFamily="18" charset="0"/>
            </a:endParaRPr>
          </a:p>
        </p:txBody>
      </p:sp>
      <p:pic>
        <p:nvPicPr>
          <p:cNvPr id="19" name="Picture 5" descr="Z:\Private\Publications\Mueller_Book_TenLecturesMusicProcessing\book\Figures_Chapter06_BeatTempo\matlab\BeatTempo_Beat_App_BeatSyncFeatures\BeatTempo_Beat_App_BeatSyncFeatures_WAV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7848" y="2471755"/>
            <a:ext cx="7302861" cy="12166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Z:\Private\Publications\Mueller_Book_TenLecturesMusicProcessing\book\Figures_Chapter06_BeatTempo\matlab\BeatTempo_Beat_App_BeatSyncFeatures\BeatTempo_Beat_App_BeatSyncFeatures_Chroma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0187" y="3829403"/>
            <a:ext cx="7302859" cy="182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388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6.4 </a:t>
            </a:r>
            <a:r>
              <a:rPr lang="de-DE" dirty="0"/>
              <a:t>Further Notes</a:t>
            </a:r>
          </a:p>
        </p:txBody>
      </p:sp>
      <p:sp>
        <p:nvSpPr>
          <p:cNvPr id="3" name="Text Placeholder 2"/>
          <p:cNvSpPr>
            <a:spLocks noGrp="1"/>
          </p:cNvSpPr>
          <p:nvPr>
            <p:ph type="body" sz="quarter" idx="10"/>
          </p:nvPr>
        </p:nvSpPr>
        <p:spPr/>
        <p:txBody>
          <a:bodyPr/>
          <a:lstStyle/>
          <a:p>
            <a:r>
              <a:rPr lang="de-DE" dirty="0" smtClean="0"/>
              <a:t>Fig. 6.24</a:t>
            </a:r>
            <a:endParaRPr lang="de-DE" dirty="0"/>
          </a:p>
        </p:txBody>
      </p:sp>
      <p:pic>
        <p:nvPicPr>
          <p:cNvPr id="166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0808" y="571500"/>
            <a:ext cx="4254942" cy="5449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19203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00"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359" y="2307978"/>
            <a:ext cx="5797441" cy="268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e-DE" dirty="0" smtClean="0"/>
              <a:t>6.4 </a:t>
            </a:r>
            <a:r>
              <a:rPr lang="de-DE" dirty="0"/>
              <a:t>Further Notes</a:t>
            </a:r>
          </a:p>
        </p:txBody>
      </p:sp>
      <p:sp>
        <p:nvSpPr>
          <p:cNvPr id="3" name="Text Placeholder 2"/>
          <p:cNvSpPr>
            <a:spLocks noGrp="1"/>
          </p:cNvSpPr>
          <p:nvPr>
            <p:ph type="body" sz="quarter" idx="10"/>
          </p:nvPr>
        </p:nvSpPr>
        <p:spPr/>
        <p:txBody>
          <a:bodyPr/>
          <a:lstStyle/>
          <a:p>
            <a:r>
              <a:rPr lang="de-DE" dirty="0" smtClean="0"/>
              <a:t>Fig. 6.24</a:t>
            </a:r>
            <a:endParaRPr lang="de-DE" dirty="0"/>
          </a:p>
        </p:txBody>
      </p:sp>
      <p:sp>
        <p:nvSpPr>
          <p:cNvPr id="12" name="TextBox 65"/>
          <p:cNvSpPr txBox="1">
            <a:spLocks noChangeArrowheads="1"/>
          </p:cNvSpPr>
          <p:nvPr/>
        </p:nvSpPr>
        <p:spPr bwMode="auto">
          <a:xfrm rot="16200000">
            <a:off x="523731" y="3269879"/>
            <a:ext cx="1781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err="1" smtClean="0">
                <a:latin typeface="+mn-lt"/>
                <a:cs typeface="Times New Roman" pitchFamily="18" charset="0"/>
              </a:rPr>
              <a:t>Frequency</a:t>
            </a:r>
            <a:r>
              <a:rPr lang="de-DE" altLang="de-DE" sz="1600" dirty="0" smtClean="0">
                <a:latin typeface="+mn-lt"/>
                <a:cs typeface="Times New Roman" pitchFamily="18" charset="0"/>
              </a:rPr>
              <a:t> (</a:t>
            </a:r>
            <a:r>
              <a:rPr lang="de-DE" altLang="de-DE" sz="1600" dirty="0" err="1" smtClean="0">
                <a:latin typeface="+mn-lt"/>
                <a:cs typeface="Times New Roman" pitchFamily="18" charset="0"/>
              </a:rPr>
              <a:t>pitch</a:t>
            </a:r>
            <a:r>
              <a:rPr lang="de-DE" altLang="de-DE" sz="1600" dirty="0" smtClean="0">
                <a:latin typeface="+mn-lt"/>
                <a:cs typeface="Times New Roman" pitchFamily="18" charset="0"/>
              </a:rPr>
              <a:t>)</a:t>
            </a:r>
            <a:endParaRPr lang="de-DE" altLang="de-DE" sz="1600" dirty="0">
              <a:latin typeface="+mn-lt"/>
              <a:cs typeface="Times New Roman" pitchFamily="18" charset="0"/>
            </a:endParaRPr>
          </a:p>
        </p:txBody>
      </p:sp>
      <p:sp>
        <p:nvSpPr>
          <p:cNvPr id="19" name="TextBox 65"/>
          <p:cNvSpPr txBox="1">
            <a:spLocks noChangeArrowheads="1"/>
          </p:cNvSpPr>
          <p:nvPr/>
        </p:nvSpPr>
        <p:spPr bwMode="auto">
          <a:xfrm>
            <a:off x="3581168" y="4835296"/>
            <a:ext cx="15908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smtClean="0">
                <a:latin typeface="+mn-lt"/>
                <a:cs typeface="Times New Roman" pitchFamily="18" charset="0"/>
              </a:rPr>
              <a:t>Time (</a:t>
            </a:r>
            <a:r>
              <a:rPr lang="de-DE" altLang="de-DE" sz="1600" dirty="0" err="1" smtClean="0">
                <a:latin typeface="+mn-lt"/>
                <a:cs typeface="Times New Roman" pitchFamily="18" charset="0"/>
              </a:rPr>
              <a:t>seconds</a:t>
            </a:r>
            <a:r>
              <a:rPr lang="de-DE" altLang="de-DE" sz="1600" dirty="0" smtClean="0">
                <a:latin typeface="+mn-lt"/>
                <a:cs typeface="Times New Roman" pitchFamily="18" charset="0"/>
              </a:rPr>
              <a:t>)</a:t>
            </a:r>
            <a:endParaRPr lang="de-DE" altLang="de-DE" sz="1600" dirty="0">
              <a:latin typeface="+mn-lt"/>
              <a:cs typeface="Times New Roman" pitchFamily="18" charset="0"/>
            </a:endParaRPr>
          </a:p>
        </p:txBody>
      </p:sp>
    </p:spTree>
    <p:extLst>
      <p:ext uri="{BB962C8B-B14F-4D97-AF65-F5344CB8AC3E}">
        <p14:creationId xmlns:p14="http://schemas.microsoft.com/office/powerpoint/2010/main" val="8454303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9" name="Picture 1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359" y="2307978"/>
            <a:ext cx="5784324" cy="268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e-DE" dirty="0" smtClean="0"/>
              <a:t>6.4 </a:t>
            </a:r>
            <a:r>
              <a:rPr lang="de-DE" dirty="0"/>
              <a:t>Further Notes</a:t>
            </a:r>
          </a:p>
        </p:txBody>
      </p:sp>
      <p:sp>
        <p:nvSpPr>
          <p:cNvPr id="3" name="Text Placeholder 2"/>
          <p:cNvSpPr>
            <a:spLocks noGrp="1"/>
          </p:cNvSpPr>
          <p:nvPr>
            <p:ph type="body" sz="quarter" idx="10"/>
          </p:nvPr>
        </p:nvSpPr>
        <p:spPr/>
        <p:txBody>
          <a:bodyPr/>
          <a:lstStyle/>
          <a:p>
            <a:r>
              <a:rPr lang="de-DE" dirty="0" smtClean="0"/>
              <a:t>Fig. 6.24</a:t>
            </a:r>
            <a:endParaRPr lang="de-DE" dirty="0"/>
          </a:p>
        </p:txBody>
      </p:sp>
      <p:sp>
        <p:nvSpPr>
          <p:cNvPr id="12" name="TextBox 65"/>
          <p:cNvSpPr txBox="1">
            <a:spLocks noChangeArrowheads="1"/>
          </p:cNvSpPr>
          <p:nvPr/>
        </p:nvSpPr>
        <p:spPr bwMode="auto">
          <a:xfrm rot="16200000">
            <a:off x="523731" y="3269879"/>
            <a:ext cx="1781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err="1" smtClean="0">
                <a:latin typeface="+mn-lt"/>
                <a:cs typeface="Times New Roman" pitchFamily="18" charset="0"/>
              </a:rPr>
              <a:t>Frequency</a:t>
            </a:r>
            <a:r>
              <a:rPr lang="de-DE" altLang="de-DE" sz="1600" dirty="0" smtClean="0">
                <a:latin typeface="+mn-lt"/>
                <a:cs typeface="Times New Roman" pitchFamily="18" charset="0"/>
              </a:rPr>
              <a:t> (</a:t>
            </a:r>
            <a:r>
              <a:rPr lang="de-DE" altLang="de-DE" sz="1600" dirty="0" err="1" smtClean="0">
                <a:latin typeface="+mn-lt"/>
                <a:cs typeface="Times New Roman" pitchFamily="18" charset="0"/>
              </a:rPr>
              <a:t>pitch</a:t>
            </a:r>
            <a:r>
              <a:rPr lang="de-DE" altLang="de-DE" sz="1600" dirty="0" smtClean="0">
                <a:latin typeface="+mn-lt"/>
                <a:cs typeface="Times New Roman" pitchFamily="18" charset="0"/>
              </a:rPr>
              <a:t>)</a:t>
            </a:r>
            <a:endParaRPr lang="de-DE" altLang="de-DE" sz="1600" dirty="0">
              <a:latin typeface="+mn-lt"/>
              <a:cs typeface="Times New Roman" pitchFamily="18" charset="0"/>
            </a:endParaRPr>
          </a:p>
        </p:txBody>
      </p:sp>
      <p:sp>
        <p:nvSpPr>
          <p:cNvPr id="19" name="TextBox 65"/>
          <p:cNvSpPr txBox="1">
            <a:spLocks noChangeArrowheads="1"/>
          </p:cNvSpPr>
          <p:nvPr/>
        </p:nvSpPr>
        <p:spPr bwMode="auto">
          <a:xfrm>
            <a:off x="3581168" y="4835296"/>
            <a:ext cx="15908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smtClean="0">
                <a:latin typeface="+mn-lt"/>
                <a:cs typeface="Times New Roman" pitchFamily="18" charset="0"/>
              </a:rPr>
              <a:t>Time (</a:t>
            </a:r>
            <a:r>
              <a:rPr lang="de-DE" altLang="de-DE" sz="1600" dirty="0" err="1" smtClean="0">
                <a:latin typeface="+mn-lt"/>
                <a:cs typeface="Times New Roman" pitchFamily="18" charset="0"/>
              </a:rPr>
              <a:t>seconds</a:t>
            </a:r>
            <a:r>
              <a:rPr lang="de-DE" altLang="de-DE" sz="1600" dirty="0" smtClean="0">
                <a:latin typeface="+mn-lt"/>
                <a:cs typeface="Times New Roman" pitchFamily="18" charset="0"/>
              </a:rPr>
              <a:t>)</a:t>
            </a:r>
            <a:endParaRPr lang="de-DE" altLang="de-DE" sz="1600" dirty="0">
              <a:latin typeface="+mn-lt"/>
              <a:cs typeface="Times New Roman" pitchFamily="18" charset="0"/>
            </a:endParaRPr>
          </a:p>
        </p:txBody>
      </p:sp>
    </p:spTree>
    <p:extLst>
      <p:ext uri="{BB962C8B-B14F-4D97-AF65-F5344CB8AC3E}">
        <p14:creationId xmlns:p14="http://schemas.microsoft.com/office/powerpoint/2010/main" val="3901910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 </a:t>
            </a:r>
            <a:r>
              <a:rPr lang="de-DE" dirty="0"/>
              <a:t>Tempo </a:t>
            </a:r>
            <a:r>
              <a:rPr lang="de-DE" dirty="0" err="1"/>
              <a:t>and</a:t>
            </a:r>
            <a:r>
              <a:rPr lang="de-DE" dirty="0"/>
              <a:t> Beat Tracking</a:t>
            </a:r>
          </a:p>
        </p:txBody>
      </p:sp>
      <p:sp>
        <p:nvSpPr>
          <p:cNvPr id="3" name="Text Placeholder 2"/>
          <p:cNvSpPr>
            <a:spLocks noGrp="1"/>
          </p:cNvSpPr>
          <p:nvPr>
            <p:ph type="body" sz="quarter" idx="10"/>
          </p:nvPr>
        </p:nvSpPr>
        <p:spPr/>
        <p:txBody>
          <a:bodyPr/>
          <a:lstStyle/>
          <a:p>
            <a:r>
              <a:rPr lang="de-DE" dirty="0" smtClean="0"/>
              <a:t>Fig. </a:t>
            </a:r>
            <a:r>
              <a:rPr lang="de-DE" dirty="0"/>
              <a:t>6</a:t>
            </a:r>
            <a:r>
              <a:rPr lang="de-DE" dirty="0" smtClean="0"/>
              <a:t>.1</a:t>
            </a:r>
            <a:endParaRPr lang="de-DE" dirty="0"/>
          </a:p>
        </p:txBody>
      </p:sp>
      <p:pic>
        <p:nvPicPr>
          <p:cNvPr id="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692" y="1401063"/>
            <a:ext cx="7643813" cy="4401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1700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6.4 </a:t>
            </a:r>
            <a:r>
              <a:rPr lang="de-DE" dirty="0"/>
              <a:t>Further Notes</a:t>
            </a:r>
          </a:p>
        </p:txBody>
      </p:sp>
      <p:sp>
        <p:nvSpPr>
          <p:cNvPr id="3" name="Text Placeholder 2"/>
          <p:cNvSpPr>
            <a:spLocks noGrp="1"/>
          </p:cNvSpPr>
          <p:nvPr>
            <p:ph type="body" sz="quarter" idx="10"/>
          </p:nvPr>
        </p:nvSpPr>
        <p:spPr/>
        <p:txBody>
          <a:bodyPr/>
          <a:lstStyle/>
          <a:p>
            <a:r>
              <a:rPr lang="de-DE" dirty="0" smtClean="0"/>
              <a:t>Fig. 6.24</a:t>
            </a:r>
            <a:endParaRPr lang="de-DE" dirty="0"/>
          </a:p>
        </p:txBody>
      </p:sp>
      <p:pic>
        <p:nvPicPr>
          <p:cNvPr id="6349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359" y="2307978"/>
            <a:ext cx="5797441" cy="268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65"/>
          <p:cNvSpPr txBox="1">
            <a:spLocks noChangeArrowheads="1"/>
          </p:cNvSpPr>
          <p:nvPr/>
        </p:nvSpPr>
        <p:spPr bwMode="auto">
          <a:xfrm>
            <a:off x="3581168" y="4835296"/>
            <a:ext cx="15908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smtClean="0">
                <a:latin typeface="+mn-lt"/>
                <a:cs typeface="Times New Roman" pitchFamily="18" charset="0"/>
              </a:rPr>
              <a:t>Time (</a:t>
            </a:r>
            <a:r>
              <a:rPr lang="de-DE" altLang="de-DE" sz="1600" dirty="0" err="1" smtClean="0">
                <a:latin typeface="+mn-lt"/>
                <a:cs typeface="Times New Roman" pitchFamily="18" charset="0"/>
              </a:rPr>
              <a:t>seconds</a:t>
            </a:r>
            <a:r>
              <a:rPr lang="de-DE" altLang="de-DE" sz="1600" dirty="0" smtClean="0">
                <a:latin typeface="+mn-lt"/>
                <a:cs typeface="Times New Roman" pitchFamily="18" charset="0"/>
              </a:rPr>
              <a:t>)</a:t>
            </a:r>
            <a:endParaRPr lang="de-DE" altLang="de-DE" sz="1600" dirty="0">
              <a:latin typeface="+mn-lt"/>
              <a:cs typeface="Times New Roman" pitchFamily="18" charset="0"/>
            </a:endParaRPr>
          </a:p>
        </p:txBody>
      </p:sp>
      <p:sp>
        <p:nvSpPr>
          <p:cNvPr id="9" name="TextBox 65"/>
          <p:cNvSpPr txBox="1">
            <a:spLocks noChangeArrowheads="1"/>
          </p:cNvSpPr>
          <p:nvPr/>
        </p:nvSpPr>
        <p:spPr bwMode="auto">
          <a:xfrm rot="16200000">
            <a:off x="523731" y="3269879"/>
            <a:ext cx="1781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336699"/>
              </a:buClr>
              <a:buFont typeface="Wingdings" pitchFamily="2" charset="2"/>
              <a:buChar char="§"/>
              <a:defRPr sz="2800">
                <a:solidFill>
                  <a:schemeClr val="tx1"/>
                </a:solidFill>
                <a:latin typeface="Arial" charset="0"/>
              </a:defRPr>
            </a:lvl1pPr>
            <a:lvl2pPr marL="742950" indent="-285750" eaLnBrk="0" hangingPunct="0">
              <a:spcBef>
                <a:spcPct val="20000"/>
              </a:spcBef>
              <a:buClr>
                <a:srgbClr val="9AAED2"/>
              </a:buClr>
              <a:buFont typeface="Arial" charset="0"/>
              <a:buChar char="–"/>
              <a:defRPr sz="2400">
                <a:solidFill>
                  <a:schemeClr val="tx1"/>
                </a:solidFill>
                <a:latin typeface="Arial" charset="0"/>
              </a:defRPr>
            </a:lvl2pPr>
            <a:lvl3pPr marL="1143000" indent="-228600" eaLnBrk="0" hangingPunct="0">
              <a:spcBef>
                <a:spcPct val="20000"/>
              </a:spcBef>
              <a:buClr>
                <a:schemeClr val="bg2"/>
              </a:buClr>
              <a:buFont typeface="Wingdings" pitchFamily="2" charset="2"/>
              <a:buChar char="§"/>
              <a:defRPr sz="2200">
                <a:solidFill>
                  <a:schemeClr val="tx1"/>
                </a:solidFill>
                <a:latin typeface="Arial" charset="0"/>
              </a:defRPr>
            </a:lvl3pPr>
            <a:lvl4pPr marL="1600200" indent="-228600" eaLnBrk="0" hangingPunct="0">
              <a:spcBef>
                <a:spcPct val="20000"/>
              </a:spcBef>
              <a:buClr>
                <a:schemeClr val="bg2"/>
              </a:buClr>
              <a:buFont typeface="Arial" charset="0"/>
              <a:buChar char="–"/>
              <a:defRPr sz="2000">
                <a:solidFill>
                  <a:schemeClr val="tx1"/>
                </a:solidFill>
                <a:latin typeface="Arial" charset="0"/>
              </a:defRPr>
            </a:lvl4pPr>
            <a:lvl5pPr marL="2057400" indent="-228600" eaLnBrk="0" hangingPunct="0">
              <a:spcBef>
                <a:spcPct val="20000"/>
              </a:spcBef>
              <a:buClr>
                <a:schemeClr val="bg2"/>
              </a:buClr>
              <a:buFont typeface="Arial" charset="0"/>
              <a:buChar char="»"/>
              <a:defRPr>
                <a:solidFill>
                  <a:schemeClr val="tx1"/>
                </a:solidFill>
                <a:latin typeface="Arial" charset="0"/>
              </a:defRPr>
            </a:lvl5pPr>
            <a:lvl6pPr marL="25146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6pPr>
            <a:lvl7pPr marL="29718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7pPr>
            <a:lvl8pPr marL="34290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8pPr>
            <a:lvl9pPr marL="3886200" indent="-228600" eaLnBrk="0" fontAlgn="base" hangingPunct="0">
              <a:spcBef>
                <a:spcPct val="20000"/>
              </a:spcBef>
              <a:spcAft>
                <a:spcPct val="0"/>
              </a:spcAft>
              <a:buClr>
                <a:schemeClr val="bg2"/>
              </a:buClr>
              <a:buFont typeface="Arial" charset="0"/>
              <a:buChar char="»"/>
              <a:defRPr>
                <a:solidFill>
                  <a:schemeClr val="tx1"/>
                </a:solidFill>
                <a:latin typeface="Arial" charset="0"/>
              </a:defRPr>
            </a:lvl9pPr>
          </a:lstStyle>
          <a:p>
            <a:pPr algn="ctr" eaLnBrk="1" hangingPunct="1">
              <a:spcBef>
                <a:spcPct val="0"/>
              </a:spcBef>
              <a:buClrTx/>
              <a:buFontTx/>
              <a:buNone/>
            </a:pPr>
            <a:r>
              <a:rPr lang="de-DE" altLang="de-DE" sz="1600" dirty="0" err="1" smtClean="0">
                <a:latin typeface="+mn-lt"/>
                <a:cs typeface="Times New Roman" pitchFamily="18" charset="0"/>
              </a:rPr>
              <a:t>Frequency</a:t>
            </a:r>
            <a:r>
              <a:rPr lang="de-DE" altLang="de-DE" sz="1600" dirty="0" smtClean="0">
                <a:latin typeface="+mn-lt"/>
                <a:cs typeface="Times New Roman" pitchFamily="18" charset="0"/>
              </a:rPr>
              <a:t> (</a:t>
            </a:r>
            <a:r>
              <a:rPr lang="de-DE" altLang="de-DE" sz="1600" dirty="0" err="1" smtClean="0">
                <a:latin typeface="+mn-lt"/>
                <a:cs typeface="Times New Roman" pitchFamily="18" charset="0"/>
              </a:rPr>
              <a:t>pitch</a:t>
            </a:r>
            <a:r>
              <a:rPr lang="de-DE" altLang="de-DE" sz="1600" dirty="0" smtClean="0">
                <a:latin typeface="+mn-lt"/>
                <a:cs typeface="Times New Roman" pitchFamily="18" charset="0"/>
              </a:rPr>
              <a:t>)</a:t>
            </a:r>
            <a:endParaRPr lang="de-DE" altLang="de-DE" sz="1600" dirty="0">
              <a:latin typeface="+mn-lt"/>
              <a:cs typeface="Times New Roman" pitchFamily="18" charset="0"/>
            </a:endParaRPr>
          </a:p>
        </p:txBody>
      </p:sp>
    </p:spTree>
    <p:extLst>
      <p:ext uri="{BB962C8B-B14F-4D97-AF65-F5344CB8AC3E}">
        <p14:creationId xmlns:p14="http://schemas.microsoft.com/office/powerpoint/2010/main" val="39019109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6.4 </a:t>
            </a:r>
            <a:r>
              <a:rPr lang="de-DE" dirty="0"/>
              <a:t>Further Notes</a:t>
            </a:r>
          </a:p>
        </p:txBody>
      </p:sp>
      <p:sp>
        <p:nvSpPr>
          <p:cNvPr id="3" name="Text Placeholder 2"/>
          <p:cNvSpPr>
            <a:spLocks noGrp="1"/>
          </p:cNvSpPr>
          <p:nvPr>
            <p:ph type="body" sz="quarter" idx="10"/>
          </p:nvPr>
        </p:nvSpPr>
        <p:spPr/>
        <p:txBody>
          <a:bodyPr/>
          <a:lstStyle/>
          <a:p>
            <a:r>
              <a:rPr lang="de-DE" dirty="0" smtClean="0"/>
              <a:t>Table 6.2</a:t>
            </a:r>
            <a:endParaRPr lang="de-DE" dirty="0"/>
          </a:p>
        </p:txBody>
      </p:sp>
      <p:pic>
        <p:nvPicPr>
          <p:cNvPr id="1679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431" y="1803400"/>
            <a:ext cx="6581882" cy="3979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8659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6.4 </a:t>
            </a:r>
            <a:r>
              <a:rPr lang="de-DE" dirty="0"/>
              <a:t>Further Notes</a:t>
            </a:r>
          </a:p>
        </p:txBody>
      </p:sp>
      <p:sp>
        <p:nvSpPr>
          <p:cNvPr id="3" name="Text Placeholder 2"/>
          <p:cNvSpPr>
            <a:spLocks noGrp="1"/>
          </p:cNvSpPr>
          <p:nvPr>
            <p:ph type="body" sz="quarter" idx="10"/>
          </p:nvPr>
        </p:nvSpPr>
        <p:spPr/>
        <p:txBody>
          <a:bodyPr/>
          <a:lstStyle/>
          <a:p>
            <a:r>
              <a:rPr lang="de-DE" dirty="0" smtClean="0"/>
              <a:t>Table 6.3</a:t>
            </a:r>
            <a:endParaRPr lang="de-DE"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430" y="1803400"/>
            <a:ext cx="6640085" cy="1989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412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 </a:t>
            </a:r>
            <a:r>
              <a:rPr lang="de-DE" dirty="0"/>
              <a:t>Tempo </a:t>
            </a:r>
            <a:r>
              <a:rPr lang="de-DE" dirty="0" err="1"/>
              <a:t>and</a:t>
            </a:r>
            <a:r>
              <a:rPr lang="de-DE" dirty="0"/>
              <a:t> Beat Tracking</a:t>
            </a:r>
          </a:p>
        </p:txBody>
      </p:sp>
      <p:sp>
        <p:nvSpPr>
          <p:cNvPr id="3" name="Text Placeholder 2"/>
          <p:cNvSpPr>
            <a:spLocks noGrp="1"/>
          </p:cNvSpPr>
          <p:nvPr>
            <p:ph type="body" sz="quarter" idx="10"/>
          </p:nvPr>
        </p:nvSpPr>
        <p:spPr/>
        <p:txBody>
          <a:bodyPr/>
          <a:lstStyle/>
          <a:p>
            <a:r>
              <a:rPr lang="de-DE" dirty="0" smtClean="0"/>
              <a:t>Fig. </a:t>
            </a:r>
            <a:r>
              <a:rPr lang="de-DE" dirty="0"/>
              <a:t>6</a:t>
            </a:r>
            <a:r>
              <a:rPr lang="de-DE" dirty="0" smtClean="0"/>
              <a:t>.1</a:t>
            </a:r>
            <a:endParaRPr lang="de-DE" dirty="0"/>
          </a:p>
        </p:txBody>
      </p:sp>
      <p:pic>
        <p:nvPicPr>
          <p:cNvPr id="1443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693" y="1981199"/>
            <a:ext cx="7643812" cy="3203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1013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6.1 </a:t>
            </a:r>
            <a:r>
              <a:rPr lang="de-DE" dirty="0" err="1"/>
              <a:t>Onset</a:t>
            </a:r>
            <a:r>
              <a:rPr lang="de-DE" dirty="0"/>
              <a:t> </a:t>
            </a:r>
            <a:r>
              <a:rPr lang="de-DE" dirty="0" err="1"/>
              <a:t>Detection</a:t>
            </a:r>
            <a:endParaRPr lang="de-DE" dirty="0"/>
          </a:p>
        </p:txBody>
      </p:sp>
      <p:sp>
        <p:nvSpPr>
          <p:cNvPr id="3" name="Text Placeholder 2"/>
          <p:cNvSpPr>
            <a:spLocks noGrp="1"/>
          </p:cNvSpPr>
          <p:nvPr>
            <p:ph type="body" sz="quarter" idx="10"/>
          </p:nvPr>
        </p:nvSpPr>
        <p:spPr/>
        <p:txBody>
          <a:bodyPr/>
          <a:lstStyle/>
          <a:p>
            <a:r>
              <a:rPr lang="de-DE" dirty="0" smtClean="0"/>
              <a:t>Fig. 6.2</a:t>
            </a:r>
            <a:endParaRPr lang="de-DE" dirty="0"/>
          </a:p>
        </p:txBody>
      </p:sp>
      <p:pic>
        <p:nvPicPr>
          <p:cNvPr id="145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7985" y="1957595"/>
            <a:ext cx="3994090" cy="2947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54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683" y="2043111"/>
            <a:ext cx="4311001" cy="2862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643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6.1 </a:t>
            </a:r>
            <a:r>
              <a:rPr lang="de-DE" dirty="0" err="1"/>
              <a:t>Onset</a:t>
            </a:r>
            <a:r>
              <a:rPr lang="de-DE" dirty="0"/>
              <a:t> </a:t>
            </a:r>
            <a:r>
              <a:rPr lang="de-DE" dirty="0" err="1"/>
              <a:t>Detection</a:t>
            </a:r>
            <a:endParaRPr lang="de-DE" dirty="0"/>
          </a:p>
        </p:txBody>
      </p:sp>
      <p:sp>
        <p:nvSpPr>
          <p:cNvPr id="3" name="Text Placeholder 2"/>
          <p:cNvSpPr>
            <a:spLocks noGrp="1"/>
          </p:cNvSpPr>
          <p:nvPr>
            <p:ph type="body" sz="quarter" idx="10"/>
          </p:nvPr>
        </p:nvSpPr>
        <p:spPr/>
        <p:txBody>
          <a:bodyPr/>
          <a:lstStyle/>
          <a:p>
            <a:r>
              <a:rPr lang="de-DE" dirty="0" smtClean="0"/>
              <a:t>Fig. 6.3</a:t>
            </a:r>
            <a:endParaRPr lang="de-DE" dirty="0"/>
          </a:p>
        </p:txBody>
      </p:sp>
      <p:pic>
        <p:nvPicPr>
          <p:cNvPr id="1464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2601" y="368300"/>
            <a:ext cx="3765548" cy="5738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656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_Master">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760</Words>
  <Application>Microsoft Office PowerPoint</Application>
  <PresentationFormat>On-screen Show (4:3)</PresentationFormat>
  <Paragraphs>192</Paragraphs>
  <Slides>62</Slides>
  <Notes>1</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Title_Master</vt:lpstr>
      <vt:lpstr>Standarddesign</vt:lpstr>
      <vt:lpstr>Fundamentals of Music Processing</vt:lpstr>
      <vt:lpstr>Book: Fundamentals of Music Processing</vt:lpstr>
      <vt:lpstr>Chapter 6: Tempo and Beat Tracking</vt:lpstr>
      <vt:lpstr>6 Tempo and Beat Tracking</vt:lpstr>
      <vt:lpstr>6 Tempo and Beat Tracking</vt:lpstr>
      <vt:lpstr>6 Tempo and Beat Tracking</vt:lpstr>
      <vt:lpstr>6 Tempo and Beat Tracking</vt:lpstr>
      <vt:lpstr>6.1 Onset Detection</vt:lpstr>
      <vt:lpstr>6.1 Onset Detection</vt:lpstr>
      <vt:lpstr>6.1 Onset Detection</vt:lpstr>
      <vt:lpstr>6.1 Onset Detection</vt:lpstr>
      <vt:lpstr>6.1 Onset Detection</vt:lpstr>
      <vt:lpstr>6.1 Onset Detection</vt:lpstr>
      <vt:lpstr>6.1 Onset Detection</vt:lpstr>
      <vt:lpstr>6.1 Onset Detection</vt:lpstr>
      <vt:lpstr>6.1 Onset Detection</vt:lpstr>
      <vt:lpstr>6.1 Onset Detection</vt:lpstr>
      <vt:lpstr>6.1 Onset Detection</vt:lpstr>
      <vt:lpstr>6.1 Onset Detection</vt:lpstr>
      <vt:lpstr>6.1 Onset Detection</vt:lpstr>
      <vt:lpstr>6.1 Onset Detection</vt:lpstr>
      <vt:lpstr>6.1 Onset Detection</vt:lpstr>
      <vt:lpstr>6.1 Onset Detection</vt:lpstr>
      <vt:lpstr>6.1 Onset Detection</vt:lpstr>
      <vt:lpstr>6.2 Tempo Analysis</vt:lpstr>
      <vt:lpstr>6.2 Tempo Analysis</vt:lpstr>
      <vt:lpstr>6.2 Tempo Analysis</vt:lpstr>
      <vt:lpstr>6.2 Tempo Analysis</vt:lpstr>
      <vt:lpstr>6.2 Tempo Analysis</vt:lpstr>
      <vt:lpstr>6.2 Tempo Analysis</vt:lpstr>
      <vt:lpstr>6.2 Tempo Analysis</vt:lpstr>
      <vt:lpstr>6.2 Tempo Analysis</vt:lpstr>
      <vt:lpstr>6.2 Tempo Analysis</vt:lpstr>
      <vt:lpstr>6.2 Tempo Analysis</vt:lpstr>
      <vt:lpstr>6.2 Tempo Analysis</vt:lpstr>
      <vt:lpstr>6.2 Tempo Analysis</vt:lpstr>
      <vt:lpstr>6.2 Tempo Analysis</vt:lpstr>
      <vt:lpstr>6.2 Tempo Analysis</vt:lpstr>
      <vt:lpstr>6.3 Beat and Pulse Tracking</vt:lpstr>
      <vt:lpstr>6.3 Beat and Pulse Tracking</vt:lpstr>
      <vt:lpstr>6.3 Beat and Pulse Tracking</vt:lpstr>
      <vt:lpstr>6.3 Beat and Pulse Tracking</vt:lpstr>
      <vt:lpstr>6.3 Beat and Pulse Tracking</vt:lpstr>
      <vt:lpstr>6.3 Beat and Pulse Tracking</vt:lpstr>
      <vt:lpstr>6.3 Beat and Pulse Tracking</vt:lpstr>
      <vt:lpstr>6.3 Beat and Pulse Tracking</vt:lpstr>
      <vt:lpstr>6.3 Beat and Pulse Tracking</vt:lpstr>
      <vt:lpstr>6.3 Beat and Pulse Tracking</vt:lpstr>
      <vt:lpstr>6.3 Beat and Pulse Tracking</vt:lpstr>
      <vt:lpstr>6.3 Beat and Pulse Tracking</vt:lpstr>
      <vt:lpstr>6.3 Beat and Pulse Tracking</vt:lpstr>
      <vt:lpstr>6.3 Beat and Pulse Tracking</vt:lpstr>
      <vt:lpstr>6.3 Beat and Pulse Tracking</vt:lpstr>
      <vt:lpstr>6.3 Beat and Pulse Tracking</vt:lpstr>
      <vt:lpstr>6.3 Beat and Pulse Tracking</vt:lpstr>
      <vt:lpstr>6.3 Beat and Pulse Tracking</vt:lpstr>
      <vt:lpstr>6.4 Further Notes</vt:lpstr>
      <vt:lpstr>6.4 Further Notes</vt:lpstr>
      <vt:lpstr>6.4 Further Notes</vt:lpstr>
      <vt:lpstr>6.4 Further Notes</vt:lpstr>
      <vt:lpstr>6.4 Further Notes</vt:lpstr>
      <vt:lpstr>6.4 Further Notes</vt:lpstr>
    </vt:vector>
  </TitlesOfParts>
  <Company>Fraunhofer IIS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tro</dc:creator>
  <cp:lastModifiedBy>Meinard Müller</cp:lastModifiedBy>
  <cp:revision>243</cp:revision>
  <cp:lastPrinted>2014-01-16T14:37:49Z</cp:lastPrinted>
  <dcterms:created xsi:type="dcterms:W3CDTF">2013-07-10T07:58:44Z</dcterms:created>
  <dcterms:modified xsi:type="dcterms:W3CDTF">2015-07-20T14:50:14Z</dcterms:modified>
</cp:coreProperties>
</file>