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48" r:id="rId2"/>
  </p:sldMasterIdLst>
  <p:notesMasterIdLst>
    <p:notesMasterId r:id="rId55"/>
  </p:notesMasterIdLst>
  <p:handoutMasterIdLst>
    <p:handoutMasterId r:id="rId56"/>
  </p:handoutMasterIdLst>
  <p:sldIdLst>
    <p:sldId id="271" r:id="rId3"/>
    <p:sldId id="275" r:id="rId4"/>
    <p:sldId id="700" r:id="rId5"/>
    <p:sldId id="420" r:id="rId6"/>
    <p:sldId id="419" r:id="rId7"/>
    <p:sldId id="315" r:id="rId8"/>
    <p:sldId id="421" r:id="rId9"/>
    <p:sldId id="651" r:id="rId10"/>
    <p:sldId id="422" r:id="rId11"/>
    <p:sldId id="423" r:id="rId12"/>
    <p:sldId id="424" r:id="rId13"/>
    <p:sldId id="571" r:id="rId14"/>
    <p:sldId id="425" r:id="rId15"/>
    <p:sldId id="426" r:id="rId16"/>
    <p:sldId id="427" r:id="rId17"/>
    <p:sldId id="428" r:id="rId18"/>
    <p:sldId id="429" r:id="rId19"/>
    <p:sldId id="430" r:id="rId20"/>
    <p:sldId id="328" r:id="rId21"/>
    <p:sldId id="431" r:id="rId22"/>
    <p:sldId id="652" r:id="rId23"/>
    <p:sldId id="432" r:id="rId24"/>
    <p:sldId id="572" r:id="rId25"/>
    <p:sldId id="433" r:id="rId26"/>
    <p:sldId id="434" r:id="rId27"/>
    <p:sldId id="435" r:id="rId28"/>
    <p:sldId id="436" r:id="rId29"/>
    <p:sldId id="437" r:id="rId30"/>
    <p:sldId id="653" r:id="rId31"/>
    <p:sldId id="573" r:id="rId32"/>
    <p:sldId id="654" r:id="rId33"/>
    <p:sldId id="438" r:id="rId34"/>
    <p:sldId id="574" r:id="rId35"/>
    <p:sldId id="575" r:id="rId36"/>
    <p:sldId id="576" r:id="rId37"/>
    <p:sldId id="577" r:id="rId38"/>
    <p:sldId id="439" r:id="rId39"/>
    <p:sldId id="440" r:id="rId40"/>
    <p:sldId id="329" r:id="rId41"/>
    <p:sldId id="441" r:id="rId42"/>
    <p:sldId id="655" r:id="rId43"/>
    <p:sldId id="442" r:id="rId44"/>
    <p:sldId id="578" r:id="rId45"/>
    <p:sldId id="443" r:id="rId46"/>
    <p:sldId id="579" r:id="rId47"/>
    <p:sldId id="444" r:id="rId48"/>
    <p:sldId id="580" r:id="rId49"/>
    <p:sldId id="445" r:id="rId50"/>
    <p:sldId id="446" r:id="rId51"/>
    <p:sldId id="447" r:id="rId52"/>
    <p:sldId id="448" r:id="rId53"/>
    <p:sldId id="330" r:id="rId54"/>
  </p:sldIdLst>
  <p:sldSz cx="9144000" cy="6858000" type="screen4x3"/>
  <p:notesSz cx="6731000" cy="9855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8C01"/>
    <a:srgbClr val="707070"/>
    <a:srgbClr val="EC9301"/>
    <a:srgbClr val="6FD900"/>
    <a:srgbClr val="949494"/>
    <a:srgbClr val="8E8E8E"/>
    <a:srgbClr val="848484"/>
    <a:srgbClr val="999999"/>
    <a:srgbClr val="969696"/>
    <a:srgbClr val="6262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9" autoAdjust="0"/>
    <p:restoredTop sz="82195" autoAdjust="0"/>
  </p:normalViewPr>
  <p:slideViewPr>
    <p:cSldViewPr snapToGrid="0">
      <p:cViewPr>
        <p:scale>
          <a:sx n="66" d="100"/>
          <a:sy n="66" d="100"/>
        </p:scale>
        <p:origin x="-2262" y="-792"/>
      </p:cViewPr>
      <p:guideLst>
        <p:guide orient="horz" pos="1107"/>
        <p:guide orient="horz" pos="398"/>
        <p:guide orient="horz" pos="4100"/>
        <p:guide orient="horz" pos="3796"/>
        <p:guide orient="horz" pos="4236"/>
        <p:guide pos="5556"/>
        <p:guide pos="23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2976" y="-90"/>
      </p:cViewPr>
      <p:guideLst>
        <p:guide orient="horz" pos="3104"/>
        <p:guide pos="212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2916967" cy="492225"/>
          </a:xfrm>
          <a:prstGeom prst="rect">
            <a:avLst/>
          </a:prstGeom>
          <a:noFill/>
          <a:ln w="9525">
            <a:noFill/>
            <a:miter lim="800000"/>
            <a:headEnd/>
            <a:tailEnd/>
          </a:ln>
          <a:effectLst/>
        </p:spPr>
        <p:txBody>
          <a:bodyPr vert="horz" wrap="square" lIns="87490" tIns="43745" rIns="87490" bIns="43745" numCol="1" anchor="t" anchorCtr="0" compatLnSpc="1">
            <a:prstTxWarp prst="textNoShape">
              <a:avLst/>
            </a:prstTxWarp>
          </a:bodyPr>
          <a:lstStyle>
            <a:lvl1pPr>
              <a:defRPr sz="1100"/>
            </a:lvl1pPr>
          </a:lstStyle>
          <a:p>
            <a:pPr>
              <a:defRPr/>
            </a:pPr>
            <a:endParaRPr lang="en-US"/>
          </a:p>
        </p:txBody>
      </p:sp>
      <p:sp>
        <p:nvSpPr>
          <p:cNvPr id="25603" name="Rectangle 3"/>
          <p:cNvSpPr>
            <a:spLocks noGrp="1" noChangeArrowheads="1"/>
          </p:cNvSpPr>
          <p:nvPr>
            <p:ph type="dt" sz="quarter" idx="1"/>
          </p:nvPr>
        </p:nvSpPr>
        <p:spPr bwMode="auto">
          <a:xfrm>
            <a:off x="3812529" y="0"/>
            <a:ext cx="2916967" cy="492225"/>
          </a:xfrm>
          <a:prstGeom prst="rect">
            <a:avLst/>
          </a:prstGeom>
          <a:noFill/>
          <a:ln w="9525">
            <a:noFill/>
            <a:miter lim="800000"/>
            <a:headEnd/>
            <a:tailEnd/>
          </a:ln>
          <a:effectLst/>
        </p:spPr>
        <p:txBody>
          <a:bodyPr vert="horz" wrap="square" lIns="87490" tIns="43745" rIns="87490" bIns="43745" numCol="1" anchor="t" anchorCtr="0" compatLnSpc="1">
            <a:prstTxWarp prst="textNoShape">
              <a:avLst/>
            </a:prstTxWarp>
          </a:bodyPr>
          <a:lstStyle>
            <a:lvl1pPr algn="r">
              <a:defRPr sz="1100"/>
            </a:lvl1pPr>
          </a:lstStyle>
          <a:p>
            <a:pPr>
              <a:defRPr/>
            </a:pPr>
            <a:fld id="{486C2372-4FB4-43E3-98EB-1B6B0B563107}" type="datetimeFigureOut">
              <a:rPr lang="en-US"/>
              <a:pPr>
                <a:defRPr/>
              </a:pPr>
              <a:t>7/20/2015</a:t>
            </a:fld>
            <a:endParaRPr lang="en-US"/>
          </a:p>
        </p:txBody>
      </p:sp>
      <p:sp>
        <p:nvSpPr>
          <p:cNvPr id="25604" name="Rectangle 4"/>
          <p:cNvSpPr>
            <a:spLocks noGrp="1" noChangeArrowheads="1"/>
          </p:cNvSpPr>
          <p:nvPr>
            <p:ph type="ftr" sz="quarter" idx="2"/>
          </p:nvPr>
        </p:nvSpPr>
        <p:spPr bwMode="auto">
          <a:xfrm>
            <a:off x="1" y="9361446"/>
            <a:ext cx="2916967" cy="492225"/>
          </a:xfrm>
          <a:prstGeom prst="rect">
            <a:avLst/>
          </a:prstGeom>
          <a:noFill/>
          <a:ln w="9525">
            <a:noFill/>
            <a:miter lim="800000"/>
            <a:headEnd/>
            <a:tailEnd/>
          </a:ln>
          <a:effectLst/>
        </p:spPr>
        <p:txBody>
          <a:bodyPr vert="horz" wrap="square" lIns="87490" tIns="43745" rIns="87490" bIns="43745" numCol="1" anchor="b" anchorCtr="0" compatLnSpc="1">
            <a:prstTxWarp prst="textNoShape">
              <a:avLst/>
            </a:prstTxWarp>
          </a:bodyPr>
          <a:lstStyle>
            <a:lvl1pPr>
              <a:defRPr sz="1100"/>
            </a:lvl1pPr>
          </a:lstStyle>
          <a:p>
            <a:pPr>
              <a:defRPr/>
            </a:pPr>
            <a:endParaRPr lang="en-US"/>
          </a:p>
        </p:txBody>
      </p:sp>
      <p:sp>
        <p:nvSpPr>
          <p:cNvPr id="25605" name="Rectangle 5"/>
          <p:cNvSpPr>
            <a:spLocks noGrp="1" noChangeArrowheads="1"/>
          </p:cNvSpPr>
          <p:nvPr>
            <p:ph type="sldNum" sz="quarter" idx="3"/>
          </p:nvPr>
        </p:nvSpPr>
        <p:spPr bwMode="auto">
          <a:xfrm>
            <a:off x="3812529" y="9361446"/>
            <a:ext cx="2916967" cy="492225"/>
          </a:xfrm>
          <a:prstGeom prst="rect">
            <a:avLst/>
          </a:prstGeom>
          <a:noFill/>
          <a:ln w="9525">
            <a:noFill/>
            <a:miter lim="800000"/>
            <a:headEnd/>
            <a:tailEnd/>
          </a:ln>
          <a:effectLst/>
        </p:spPr>
        <p:txBody>
          <a:bodyPr vert="horz" wrap="square" lIns="87490" tIns="43745" rIns="87490" bIns="43745" numCol="1" anchor="b" anchorCtr="0" compatLnSpc="1">
            <a:prstTxWarp prst="textNoShape">
              <a:avLst/>
            </a:prstTxWarp>
          </a:bodyPr>
          <a:lstStyle>
            <a:lvl1pPr algn="r">
              <a:defRPr sz="1100"/>
            </a:lvl1pPr>
          </a:lstStyle>
          <a:p>
            <a:pPr>
              <a:defRPr/>
            </a:pPr>
            <a:fld id="{5D5613AA-5C72-4418-AC3A-2C84DB5ECEDE}" type="slidenum">
              <a:rPr lang="en-US"/>
              <a:pPr>
                <a:defRPr/>
              </a:pPr>
              <a:t>‹#›</a:t>
            </a:fld>
            <a:endParaRPr lang="en-US"/>
          </a:p>
        </p:txBody>
      </p:sp>
    </p:spTree>
    <p:extLst>
      <p:ext uri="{BB962C8B-B14F-4D97-AF65-F5344CB8AC3E}">
        <p14:creationId xmlns:p14="http://schemas.microsoft.com/office/powerpoint/2010/main" val="1524198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2916967" cy="492225"/>
          </a:xfrm>
          <a:prstGeom prst="rect">
            <a:avLst/>
          </a:prstGeom>
          <a:noFill/>
          <a:ln w="9525">
            <a:noFill/>
            <a:miter lim="800000"/>
            <a:headEnd/>
            <a:tailEnd/>
          </a:ln>
          <a:effectLst/>
        </p:spPr>
        <p:txBody>
          <a:bodyPr vert="horz" wrap="square" lIns="87490" tIns="43745" rIns="87490" bIns="43745" numCol="1" anchor="t" anchorCtr="0" compatLnSpc="1">
            <a:prstTxWarp prst="textNoShape">
              <a:avLst/>
            </a:prstTxWarp>
          </a:bodyPr>
          <a:lstStyle>
            <a:lvl1pPr>
              <a:defRPr sz="1100"/>
            </a:lvl1pPr>
          </a:lstStyle>
          <a:p>
            <a:pPr>
              <a:defRPr/>
            </a:pPr>
            <a:endParaRPr lang="en-US"/>
          </a:p>
        </p:txBody>
      </p:sp>
      <p:sp>
        <p:nvSpPr>
          <p:cNvPr id="25603" name="Rectangle 3"/>
          <p:cNvSpPr>
            <a:spLocks noGrp="1" noChangeArrowheads="1"/>
          </p:cNvSpPr>
          <p:nvPr>
            <p:ph type="dt" idx="1"/>
          </p:nvPr>
        </p:nvSpPr>
        <p:spPr bwMode="auto">
          <a:xfrm>
            <a:off x="3812529" y="0"/>
            <a:ext cx="2916967" cy="492225"/>
          </a:xfrm>
          <a:prstGeom prst="rect">
            <a:avLst/>
          </a:prstGeom>
          <a:noFill/>
          <a:ln w="9525">
            <a:noFill/>
            <a:miter lim="800000"/>
            <a:headEnd/>
            <a:tailEnd/>
          </a:ln>
          <a:effectLst/>
        </p:spPr>
        <p:txBody>
          <a:bodyPr vert="horz" wrap="square" lIns="87490" tIns="43745" rIns="87490" bIns="43745" numCol="1" anchor="t" anchorCtr="0" compatLnSpc="1">
            <a:prstTxWarp prst="textNoShape">
              <a:avLst/>
            </a:prstTxWarp>
          </a:bodyPr>
          <a:lstStyle>
            <a:lvl1pPr algn="r">
              <a:defRPr sz="11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903288" y="739775"/>
            <a:ext cx="4924425" cy="3694113"/>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672800" y="4680723"/>
            <a:ext cx="5385402" cy="4434611"/>
          </a:xfrm>
          <a:prstGeom prst="rect">
            <a:avLst/>
          </a:prstGeom>
          <a:noFill/>
          <a:ln w="9525">
            <a:noFill/>
            <a:miter lim="800000"/>
            <a:headEnd/>
            <a:tailEnd/>
          </a:ln>
          <a:effectLst/>
        </p:spPr>
        <p:txBody>
          <a:bodyPr vert="horz" wrap="square" lIns="87490" tIns="43745" rIns="87490" bIns="43745" numCol="1" anchor="t" anchorCtr="0" compatLnSpc="1">
            <a:prstTxWarp prst="textNoShape">
              <a:avLst/>
            </a:prstTxWarp>
          </a:body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p>
        </p:txBody>
      </p:sp>
      <p:sp>
        <p:nvSpPr>
          <p:cNvPr id="25606" name="Rectangle 6"/>
          <p:cNvSpPr>
            <a:spLocks noGrp="1" noChangeArrowheads="1"/>
          </p:cNvSpPr>
          <p:nvPr>
            <p:ph type="ftr" sz="quarter" idx="4"/>
          </p:nvPr>
        </p:nvSpPr>
        <p:spPr bwMode="auto">
          <a:xfrm>
            <a:off x="1" y="9361446"/>
            <a:ext cx="2916967" cy="492225"/>
          </a:xfrm>
          <a:prstGeom prst="rect">
            <a:avLst/>
          </a:prstGeom>
          <a:noFill/>
          <a:ln w="9525">
            <a:noFill/>
            <a:miter lim="800000"/>
            <a:headEnd/>
            <a:tailEnd/>
          </a:ln>
          <a:effectLst/>
        </p:spPr>
        <p:txBody>
          <a:bodyPr vert="horz" wrap="square" lIns="87490" tIns="43745" rIns="87490" bIns="43745" numCol="1" anchor="b" anchorCtr="0" compatLnSpc="1">
            <a:prstTxWarp prst="textNoShape">
              <a:avLst/>
            </a:prstTxWarp>
          </a:bodyPr>
          <a:lstStyle>
            <a:lvl1pPr>
              <a:defRPr sz="1100"/>
            </a:lvl1pPr>
          </a:lstStyle>
          <a:p>
            <a:pPr>
              <a:defRPr/>
            </a:pPr>
            <a:endParaRPr lang="en-US"/>
          </a:p>
        </p:txBody>
      </p:sp>
      <p:sp>
        <p:nvSpPr>
          <p:cNvPr id="25607" name="Rectangle 7"/>
          <p:cNvSpPr>
            <a:spLocks noGrp="1" noChangeArrowheads="1"/>
          </p:cNvSpPr>
          <p:nvPr>
            <p:ph type="sldNum" sz="quarter" idx="5"/>
          </p:nvPr>
        </p:nvSpPr>
        <p:spPr bwMode="auto">
          <a:xfrm>
            <a:off x="3812529" y="9361446"/>
            <a:ext cx="2916967" cy="492225"/>
          </a:xfrm>
          <a:prstGeom prst="rect">
            <a:avLst/>
          </a:prstGeom>
          <a:noFill/>
          <a:ln w="9525">
            <a:noFill/>
            <a:miter lim="800000"/>
            <a:headEnd/>
            <a:tailEnd/>
          </a:ln>
          <a:effectLst/>
        </p:spPr>
        <p:txBody>
          <a:bodyPr vert="horz" wrap="square" lIns="87490" tIns="43745" rIns="87490" bIns="43745" numCol="1" anchor="b" anchorCtr="0" compatLnSpc="1">
            <a:prstTxWarp prst="textNoShape">
              <a:avLst/>
            </a:prstTxWarp>
          </a:bodyPr>
          <a:lstStyle>
            <a:lvl1pPr algn="r">
              <a:defRPr sz="1100"/>
            </a:lvl1pPr>
          </a:lstStyle>
          <a:p>
            <a:pPr>
              <a:defRPr/>
            </a:pPr>
            <a:fld id="{FDBF02BE-90BD-464A-A19D-3B269663630A}" type="slidenum">
              <a:rPr lang="en-US"/>
              <a:pPr>
                <a:defRPr/>
              </a:pPr>
              <a:t>‹#›</a:t>
            </a:fld>
            <a:endParaRPr lang="en-US"/>
          </a:p>
        </p:txBody>
      </p:sp>
    </p:spTree>
    <p:extLst>
      <p:ext uri="{BB962C8B-B14F-4D97-AF65-F5344CB8AC3E}">
        <p14:creationId xmlns:p14="http://schemas.microsoft.com/office/powerpoint/2010/main" val="1398517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ub_Name">
    <p:spTree>
      <p:nvGrpSpPr>
        <p:cNvPr id="1" name=""/>
        <p:cNvGrpSpPr/>
        <p:nvPr/>
      </p:nvGrpSpPr>
      <p:grpSpPr>
        <a:xfrm>
          <a:off x="0" y="0"/>
          <a:ext cx="0" cy="0"/>
          <a:chOff x="0" y="0"/>
          <a:chExt cx="0" cy="0"/>
        </a:xfrm>
      </p:grpSpPr>
      <p:sp>
        <p:nvSpPr>
          <p:cNvPr id="17" name="Content Placeholder 14"/>
          <p:cNvSpPr>
            <a:spLocks noGrp="1"/>
          </p:cNvSpPr>
          <p:nvPr>
            <p:ph sz="quarter" idx="11" hasCustomPrompt="1"/>
          </p:nvPr>
        </p:nvSpPr>
        <p:spPr>
          <a:xfrm>
            <a:off x="366712" y="4123430"/>
            <a:ext cx="8453438" cy="457200"/>
          </a:xfrm>
          <a:prstGeom prst="rect">
            <a:avLst/>
          </a:prstGeom>
        </p:spPr>
        <p:txBody>
          <a:bodyPr/>
          <a:lstStyle>
            <a:lvl1pPr marL="0" indent="0" algn="ctr">
              <a:buNone/>
              <a:defRPr sz="2400">
                <a:solidFill>
                  <a:schemeClr val="tx1">
                    <a:lumMod val="65000"/>
                    <a:lumOff val="35000"/>
                  </a:schemeClr>
                </a:solidFill>
              </a:defRPr>
            </a:lvl1pPr>
          </a:lstStyle>
          <a:p>
            <a:pPr algn="ctr"/>
            <a:r>
              <a:rPr lang="de-DE" sz="2400" dirty="0" err="1" smtClean="0">
                <a:latin typeface="Arial" panose="020B0604020202020204" pitchFamily="34" charset="0"/>
              </a:rPr>
              <a:t>Presenter‘s</a:t>
            </a:r>
            <a:r>
              <a:rPr lang="de-DE" sz="2400" dirty="0" smtClean="0">
                <a:latin typeface="Arial" panose="020B0604020202020204" pitchFamily="34" charset="0"/>
              </a:rPr>
              <a:t> Name</a:t>
            </a:r>
            <a:endParaRPr lang="en-US" sz="2400" dirty="0">
              <a:latin typeface="Arial" panose="020B0604020202020204" pitchFamily="34" charset="0"/>
            </a:endParaRPr>
          </a:p>
        </p:txBody>
      </p:sp>
      <p:sp>
        <p:nvSpPr>
          <p:cNvPr id="15" name="Content Placeholder 14"/>
          <p:cNvSpPr>
            <a:spLocks noGrp="1"/>
          </p:cNvSpPr>
          <p:nvPr>
            <p:ph sz="quarter" idx="10" hasCustomPrompt="1"/>
          </p:nvPr>
        </p:nvSpPr>
        <p:spPr>
          <a:xfrm>
            <a:off x="1371600" y="3331135"/>
            <a:ext cx="6400800" cy="460035"/>
          </a:xfrm>
          <a:prstGeom prst="rect">
            <a:avLst/>
          </a:prstGeom>
        </p:spPr>
        <p:txBody>
          <a:bodyPr/>
          <a:lstStyle>
            <a:lvl1pPr marL="0" indent="0" algn="ctr">
              <a:buNone/>
              <a:defRPr sz="2800" b="1">
                <a:solidFill>
                  <a:schemeClr val="tx1">
                    <a:lumMod val="65000"/>
                    <a:lumOff val="35000"/>
                  </a:schemeClr>
                </a:solidFill>
              </a:defRPr>
            </a:lvl1pPr>
          </a:lstStyle>
          <a:p>
            <a:pPr lvl="0"/>
            <a:r>
              <a:rPr lang="en-US" dirty="0" smtClean="0"/>
              <a:t>Subtitle</a:t>
            </a:r>
            <a:endParaRPr lang="en-US" dirty="0"/>
          </a:p>
        </p:txBody>
      </p:sp>
      <p:sp>
        <p:nvSpPr>
          <p:cNvPr id="9" name="Title 8"/>
          <p:cNvSpPr>
            <a:spLocks noGrp="1"/>
          </p:cNvSpPr>
          <p:nvPr>
            <p:ph type="title" hasCustomPrompt="1"/>
          </p:nvPr>
        </p:nvSpPr>
        <p:spPr>
          <a:xfrm>
            <a:off x="685801" y="1564379"/>
            <a:ext cx="7772400" cy="1470025"/>
          </a:xfrm>
          <a:prstGeom prst="rect">
            <a:avLst/>
          </a:prstGeom>
        </p:spPr>
        <p:txBody>
          <a:bodyPr/>
          <a:lstStyle>
            <a:lvl1pPr algn="ctr">
              <a:defRPr sz="3200" b="1">
                <a:solidFill>
                  <a:schemeClr val="tx1">
                    <a:lumMod val="65000"/>
                    <a:lumOff val="35000"/>
                  </a:schemeClr>
                </a:solidFill>
              </a:defRPr>
            </a:lvl1pPr>
          </a:lstStyle>
          <a:p>
            <a:pPr eaLnBrk="1" hangingPunct="1"/>
            <a:r>
              <a:rPr lang="en-US" sz="3200" kern="0" dirty="0" smtClean="0">
                <a:solidFill>
                  <a:srgbClr val="ED8C01"/>
                </a:solidFill>
              </a:rPr>
              <a:t>Title</a:t>
            </a:r>
            <a:endParaRPr lang="en-US" sz="3200" kern="0" dirty="0">
              <a:solidFill>
                <a:srgbClr val="ED8C01"/>
              </a:solidFill>
            </a:endParaRPr>
          </a:p>
        </p:txBody>
      </p:sp>
      <p:sp>
        <p:nvSpPr>
          <p:cNvPr id="3" name="Content Placeholder 2"/>
          <p:cNvSpPr>
            <a:spLocks noGrp="1"/>
          </p:cNvSpPr>
          <p:nvPr>
            <p:ph sz="quarter" idx="12" hasCustomPrompt="1"/>
          </p:nvPr>
        </p:nvSpPr>
        <p:spPr>
          <a:xfrm>
            <a:off x="1132114" y="4746639"/>
            <a:ext cx="6691086" cy="914400"/>
          </a:xfrm>
          <a:prstGeom prst="rect">
            <a:avLst/>
          </a:prstGeom>
        </p:spPr>
        <p:txBody>
          <a:bodyPr/>
          <a:lstStyle>
            <a:lvl1pPr marL="0" indent="0" algn="ctr">
              <a:buNone/>
              <a:defRPr>
                <a:solidFill>
                  <a:schemeClr val="tx1">
                    <a:lumMod val="65000"/>
                    <a:lumOff val="35000"/>
                  </a:schemeClr>
                </a:solidFill>
              </a:defRPr>
            </a:lvl1pPr>
          </a:lstStyle>
          <a:p>
            <a:pPr lvl="0"/>
            <a:r>
              <a:rPr lang="de-DE" dirty="0" smtClean="0"/>
              <a:t>Affiliation</a:t>
            </a:r>
            <a:endParaRPr lang="de-DE" dirty="0"/>
          </a:p>
        </p:txBody>
      </p:sp>
      <p:sp>
        <p:nvSpPr>
          <p:cNvPr id="4" name="AutoShape 2" descr="Image result for Springer Logo"/>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11003230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50825" y="241300"/>
            <a:ext cx="8569325" cy="562264"/>
          </a:xfrm>
        </p:spPr>
        <p:txBody>
          <a:bodyPr/>
          <a:lstStyle>
            <a:lvl1pPr>
              <a:defRPr>
                <a:solidFill>
                  <a:schemeClr val="tx1">
                    <a:lumMod val="65000"/>
                    <a:lumOff val="35000"/>
                  </a:schemeClr>
                </a:solidFill>
              </a:defRPr>
            </a:lvl1p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de-DE" dirty="0"/>
          </a:p>
        </p:txBody>
      </p:sp>
      <p:sp>
        <p:nvSpPr>
          <p:cNvPr id="10" name="Text Placeholder 9"/>
          <p:cNvSpPr>
            <a:spLocks noGrp="1"/>
          </p:cNvSpPr>
          <p:nvPr>
            <p:ph type="body" sz="quarter" idx="10" hasCustomPrompt="1"/>
          </p:nvPr>
        </p:nvSpPr>
        <p:spPr>
          <a:xfrm>
            <a:off x="283024" y="704428"/>
            <a:ext cx="1394546" cy="499485"/>
          </a:xfrm>
          <a:prstGeom prst="rect">
            <a:avLst/>
          </a:prstGeom>
        </p:spPr>
        <p:txBody>
          <a:bodyPr/>
          <a:lstStyle>
            <a:lvl1pPr marL="0" indent="0">
              <a:buNone/>
              <a:defRPr sz="2000">
                <a:solidFill>
                  <a:schemeClr val="bg1">
                    <a:lumMod val="65000"/>
                  </a:schemeClr>
                </a:solidFill>
              </a:defRPr>
            </a:lvl1pPr>
          </a:lstStyle>
          <a:p>
            <a:pPr lvl="0"/>
            <a:r>
              <a:rPr lang="de-DE" dirty="0" err="1" smtClean="0"/>
              <a:t>Figure</a:t>
            </a:r>
            <a:endParaRPr lang="de-DE"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AutoShape 2" descr="Image result for Springer Logo"/>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 name="AutoShape 4" descr="Image result for Springer Logo"/>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AutoShape 6" descr="Image result for Springer Logo"/>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7" name="Picture 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62" y="-1181"/>
            <a:ext cx="9153524"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7931674"/>
      </p:ext>
    </p:extLst>
  </p:cSld>
  <p:clrMap bg1="lt1" tx1="dk1" bg2="lt2" tx2="dk2" accent1="accent1" accent2="accent2" accent3="accent3" accent4="accent4" accent5="accent5" accent6="accent6" hlink="hlink" folHlink="folHlink"/>
  <p:sldLayoutIdLst>
    <p:sldLayoutId id="2147483668" r:id="rId1"/>
  </p:sldLayoutIdLst>
  <p:timing>
    <p:tnLst>
      <p:par>
        <p:cTn id="1" dur="indefinite" restart="never" nodeType="tmRoot"/>
      </p:par>
    </p:tnLst>
  </p:timing>
  <p:txStyles>
    <p:titleStyle>
      <a:lvl1pPr algn="l" rtl="0" eaLnBrk="0" fontAlgn="base" hangingPunct="0">
        <a:spcBef>
          <a:spcPct val="0"/>
        </a:spcBef>
        <a:spcAft>
          <a:spcPct val="0"/>
        </a:spcAft>
        <a:defRPr sz="2800">
          <a:solidFill>
            <a:srgbClr val="EC9313"/>
          </a:solidFill>
          <a:latin typeface="+mj-lt"/>
          <a:ea typeface="+mj-ea"/>
          <a:cs typeface="+mj-cs"/>
        </a:defRPr>
      </a:lvl1pPr>
      <a:lvl2pPr algn="l" rtl="0" eaLnBrk="0" fontAlgn="base" hangingPunct="0">
        <a:spcBef>
          <a:spcPct val="0"/>
        </a:spcBef>
        <a:spcAft>
          <a:spcPct val="0"/>
        </a:spcAft>
        <a:defRPr sz="2800">
          <a:solidFill>
            <a:srgbClr val="EC9313"/>
          </a:solidFill>
          <a:latin typeface="Arial" charset="0"/>
        </a:defRPr>
      </a:lvl2pPr>
      <a:lvl3pPr algn="l" rtl="0" eaLnBrk="0" fontAlgn="base" hangingPunct="0">
        <a:spcBef>
          <a:spcPct val="0"/>
        </a:spcBef>
        <a:spcAft>
          <a:spcPct val="0"/>
        </a:spcAft>
        <a:defRPr sz="2800">
          <a:solidFill>
            <a:srgbClr val="EC9313"/>
          </a:solidFill>
          <a:latin typeface="Arial" charset="0"/>
        </a:defRPr>
      </a:lvl3pPr>
      <a:lvl4pPr algn="l" rtl="0" eaLnBrk="0" fontAlgn="base" hangingPunct="0">
        <a:spcBef>
          <a:spcPct val="0"/>
        </a:spcBef>
        <a:spcAft>
          <a:spcPct val="0"/>
        </a:spcAft>
        <a:defRPr sz="2800">
          <a:solidFill>
            <a:srgbClr val="EC9313"/>
          </a:solidFill>
          <a:latin typeface="Arial" charset="0"/>
        </a:defRPr>
      </a:lvl4pPr>
      <a:lvl5pPr algn="l" rtl="0" eaLnBrk="0" fontAlgn="base" hangingPunct="0">
        <a:spcBef>
          <a:spcPct val="0"/>
        </a:spcBef>
        <a:spcAft>
          <a:spcPct val="0"/>
        </a:spcAft>
        <a:defRPr sz="2800">
          <a:solidFill>
            <a:srgbClr val="EC9313"/>
          </a:solidFill>
          <a:latin typeface="Arial" charset="0"/>
        </a:defRPr>
      </a:lvl5pPr>
      <a:lvl6pPr marL="457200" algn="l" rtl="0" fontAlgn="base">
        <a:spcBef>
          <a:spcPct val="0"/>
        </a:spcBef>
        <a:spcAft>
          <a:spcPct val="0"/>
        </a:spcAft>
        <a:defRPr sz="3200" b="1">
          <a:solidFill>
            <a:srgbClr val="EC9313"/>
          </a:solidFill>
          <a:latin typeface="Arial" charset="0"/>
        </a:defRPr>
      </a:lvl6pPr>
      <a:lvl7pPr marL="914400" algn="l" rtl="0" fontAlgn="base">
        <a:spcBef>
          <a:spcPct val="0"/>
        </a:spcBef>
        <a:spcAft>
          <a:spcPct val="0"/>
        </a:spcAft>
        <a:defRPr sz="3200" b="1">
          <a:solidFill>
            <a:srgbClr val="EC9313"/>
          </a:solidFill>
          <a:latin typeface="Arial" charset="0"/>
        </a:defRPr>
      </a:lvl7pPr>
      <a:lvl8pPr marL="1371600" algn="l" rtl="0" fontAlgn="base">
        <a:spcBef>
          <a:spcPct val="0"/>
        </a:spcBef>
        <a:spcAft>
          <a:spcPct val="0"/>
        </a:spcAft>
        <a:defRPr sz="3200" b="1">
          <a:solidFill>
            <a:srgbClr val="EC9313"/>
          </a:solidFill>
          <a:latin typeface="Arial" charset="0"/>
        </a:defRPr>
      </a:lvl8pPr>
      <a:lvl9pPr marL="1828800" algn="l" rtl="0" fontAlgn="base">
        <a:spcBef>
          <a:spcPct val="0"/>
        </a:spcBef>
        <a:spcAft>
          <a:spcPct val="0"/>
        </a:spcAft>
        <a:defRPr sz="3200" b="1">
          <a:solidFill>
            <a:srgbClr val="EC9313"/>
          </a:solidFill>
          <a:latin typeface="Arial" charset="0"/>
        </a:defRPr>
      </a:lvl9pPr>
    </p:titleStyle>
    <p:bodyStyle>
      <a:lvl1pPr marL="269875" indent="-269875" algn="l" rtl="0" eaLnBrk="0" fontAlgn="base" hangingPunct="0">
        <a:lnSpc>
          <a:spcPct val="110000"/>
        </a:lnSpc>
        <a:spcBef>
          <a:spcPct val="20000"/>
        </a:spcBef>
        <a:spcAft>
          <a:spcPct val="0"/>
        </a:spcAft>
        <a:buClr>
          <a:srgbClr val="ED8C01"/>
        </a:buClr>
        <a:buFont typeface="Wingdings" pitchFamily="2" charset="2"/>
        <a:buChar char="§"/>
        <a:defRPr sz="2400">
          <a:solidFill>
            <a:schemeClr val="tx1"/>
          </a:solidFill>
          <a:latin typeface="+mn-lt"/>
          <a:ea typeface="+mn-ea"/>
          <a:cs typeface="+mn-cs"/>
        </a:defRPr>
      </a:lvl1pPr>
      <a:lvl2pPr marL="720725" indent="-271463" algn="l" rtl="0" eaLnBrk="0" fontAlgn="base" hangingPunct="0">
        <a:lnSpc>
          <a:spcPct val="110000"/>
        </a:lnSpc>
        <a:spcBef>
          <a:spcPct val="20000"/>
        </a:spcBef>
        <a:spcAft>
          <a:spcPct val="0"/>
        </a:spcAft>
        <a:buClr>
          <a:srgbClr val="626262"/>
        </a:buClr>
        <a:buFont typeface="Wingdings" pitchFamily="2" charset="2"/>
        <a:buChar char="§"/>
        <a:defRPr sz="2000">
          <a:solidFill>
            <a:schemeClr val="tx1"/>
          </a:solidFill>
          <a:latin typeface="+mn-lt"/>
        </a:defRPr>
      </a:lvl2pPr>
      <a:lvl3pPr marL="1163638" indent="-263525" algn="l" rtl="0" eaLnBrk="0" fontAlgn="base" hangingPunct="0">
        <a:lnSpc>
          <a:spcPct val="110000"/>
        </a:lnSpc>
        <a:spcBef>
          <a:spcPct val="20000"/>
        </a:spcBef>
        <a:spcAft>
          <a:spcPct val="0"/>
        </a:spcAft>
        <a:buClr>
          <a:srgbClr val="626262"/>
        </a:buClr>
        <a:buFont typeface="Wingdings" pitchFamily="2" charset="2"/>
        <a:buChar char="§"/>
        <a:defRPr sz="2000">
          <a:solidFill>
            <a:schemeClr val="tx1"/>
          </a:solidFill>
          <a:latin typeface="+mn-lt"/>
        </a:defRPr>
      </a:lvl3pPr>
      <a:lvl4pPr marL="1614488" indent="-271463" algn="l" rtl="0" eaLnBrk="0" fontAlgn="base" hangingPunct="0">
        <a:lnSpc>
          <a:spcPct val="110000"/>
        </a:lnSpc>
        <a:spcBef>
          <a:spcPct val="20000"/>
        </a:spcBef>
        <a:spcAft>
          <a:spcPct val="0"/>
        </a:spcAft>
        <a:buClr>
          <a:srgbClr val="626262"/>
        </a:buClr>
        <a:buFont typeface="Wingdings" pitchFamily="2" charset="2"/>
        <a:buChar char="§"/>
        <a:defRPr sz="2000">
          <a:solidFill>
            <a:schemeClr val="tx1"/>
          </a:solidFill>
          <a:latin typeface="+mn-lt"/>
        </a:defRPr>
      </a:lvl4pPr>
      <a:lvl5pPr marL="1974850" indent="-180975" algn="l" rtl="0" eaLnBrk="0" fontAlgn="base" hangingPunct="0">
        <a:lnSpc>
          <a:spcPct val="110000"/>
        </a:lnSpc>
        <a:spcBef>
          <a:spcPct val="20000"/>
        </a:spcBef>
        <a:spcAft>
          <a:spcPct val="0"/>
        </a:spcAft>
        <a:buClr>
          <a:srgbClr val="626262"/>
        </a:buClr>
        <a:buFont typeface="Wingdings" pitchFamily="2" charset="2"/>
        <a:buChar char="§"/>
        <a:defRPr sz="2000">
          <a:solidFill>
            <a:schemeClr val="tx1"/>
          </a:solidFill>
          <a:latin typeface="+mn-lt"/>
        </a:defRPr>
      </a:lvl5pPr>
      <a:lvl6pPr marL="24320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6pPr>
      <a:lvl7pPr marL="28892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7pPr>
      <a:lvl8pPr marL="33464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8pPr>
      <a:lvl9pPr marL="38036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241300"/>
            <a:ext cx="8569325"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err="1" smtClean="0"/>
              <a:t>Titelmasterformat</a:t>
            </a:r>
            <a:r>
              <a:rPr lang="en-US" dirty="0" smtClean="0"/>
              <a:t> upper line here</a:t>
            </a:r>
            <a:br>
              <a:rPr lang="en-US" dirty="0" smtClean="0"/>
            </a:br>
            <a:r>
              <a:rPr lang="en-US" dirty="0" smtClean="0"/>
              <a:t>second line here</a:t>
            </a:r>
          </a:p>
        </p:txBody>
      </p:sp>
      <p:sp>
        <p:nvSpPr>
          <p:cNvPr id="1035" name="Line 11"/>
          <p:cNvSpPr>
            <a:spLocks noChangeShapeType="1"/>
          </p:cNvSpPr>
          <p:nvPr userDrawn="1"/>
        </p:nvSpPr>
        <p:spPr bwMode="auto">
          <a:xfrm flipH="1">
            <a:off x="0" y="6178550"/>
            <a:ext cx="9144000" cy="0"/>
          </a:xfrm>
          <a:prstGeom prst="line">
            <a:avLst/>
          </a:prstGeom>
          <a:noFill/>
          <a:ln w="28575">
            <a:solidFill>
              <a:schemeClr val="bg2">
                <a:lumMod val="40000"/>
                <a:lumOff val="60000"/>
              </a:schemeClr>
            </a:solidFill>
            <a:round/>
            <a:headEnd/>
            <a:tailEnd/>
          </a:ln>
          <a:effectLst/>
        </p:spPr>
        <p:txBody>
          <a:bodyPr/>
          <a:lstStyle/>
          <a:p>
            <a:pPr>
              <a:defRPr/>
            </a:pPr>
            <a:endParaRPr lang="de-DE"/>
          </a:p>
        </p:txBody>
      </p:sp>
      <p:sp>
        <p:nvSpPr>
          <p:cNvPr id="1037" name="Text Box 13"/>
          <p:cNvSpPr txBox="1">
            <a:spLocks noChangeArrowheads="1"/>
          </p:cNvSpPr>
          <p:nvPr userDrawn="1"/>
        </p:nvSpPr>
        <p:spPr bwMode="auto">
          <a:xfrm>
            <a:off x="277812" y="6226266"/>
            <a:ext cx="3532187" cy="528350"/>
          </a:xfrm>
          <a:prstGeom prst="rect">
            <a:avLst/>
          </a:prstGeom>
          <a:noFill/>
          <a:ln w="9525">
            <a:noFill/>
            <a:miter lim="800000"/>
            <a:headEnd/>
            <a:tailEnd/>
          </a:ln>
          <a:effectLst/>
        </p:spPr>
        <p:txBody>
          <a:bodyPr wrap="square">
            <a:spAutoFit/>
          </a:bodyPr>
          <a:lstStyle/>
          <a:p>
            <a:pPr>
              <a:lnSpc>
                <a:spcPts val="1700"/>
              </a:lnSpc>
              <a:defRPr/>
            </a:pPr>
            <a:r>
              <a:rPr lang="en-US" sz="1000" kern="1200" dirty="0" err="1" smtClean="0">
                <a:solidFill>
                  <a:schemeClr val="tx1">
                    <a:lumMod val="65000"/>
                    <a:lumOff val="35000"/>
                  </a:schemeClr>
                </a:solidFill>
                <a:latin typeface="Arial" charset="0"/>
                <a:ea typeface="+mn-ea"/>
                <a:cs typeface="+mn-cs"/>
              </a:rPr>
              <a:t>Meinard</a:t>
            </a:r>
            <a:r>
              <a:rPr lang="en-US" sz="1000" kern="1200" baseline="0" dirty="0" smtClean="0">
                <a:solidFill>
                  <a:schemeClr val="tx1">
                    <a:lumMod val="65000"/>
                    <a:lumOff val="35000"/>
                  </a:schemeClr>
                </a:solidFill>
                <a:latin typeface="Arial" charset="0"/>
                <a:ea typeface="+mn-ea"/>
                <a:cs typeface="+mn-cs"/>
              </a:rPr>
              <a:t> Müller: </a:t>
            </a:r>
            <a:r>
              <a:rPr lang="en-US" sz="1000" kern="1200" dirty="0" smtClean="0">
                <a:solidFill>
                  <a:schemeClr val="tx1">
                    <a:lumMod val="65000"/>
                    <a:lumOff val="35000"/>
                  </a:schemeClr>
                </a:solidFill>
                <a:latin typeface="Arial" charset="0"/>
                <a:ea typeface="+mn-ea"/>
                <a:cs typeface="+mn-cs"/>
              </a:rPr>
              <a:t>Fundamentals of Music Processing</a:t>
            </a:r>
          </a:p>
          <a:p>
            <a:pPr marL="0" marR="0" indent="0" algn="l" defTabSz="914400" rtl="0" eaLnBrk="1" fontAlgn="base" latinLnBrk="0" hangingPunct="1">
              <a:lnSpc>
                <a:spcPts val="1700"/>
              </a:lnSpc>
              <a:spcBef>
                <a:spcPct val="0"/>
              </a:spcBef>
              <a:spcAft>
                <a:spcPct val="0"/>
              </a:spcAft>
              <a:buClrTx/>
              <a:buSzTx/>
              <a:buFontTx/>
              <a:buNone/>
              <a:tabLst/>
              <a:defRPr/>
            </a:pPr>
            <a:r>
              <a:rPr lang="en-US" sz="1000" kern="1200" dirty="0" smtClean="0">
                <a:solidFill>
                  <a:schemeClr val="tx1">
                    <a:lumMod val="65000"/>
                    <a:lumOff val="35000"/>
                  </a:schemeClr>
                </a:solidFill>
                <a:latin typeface="Arial" charset="0"/>
                <a:ea typeface="+mn-ea"/>
                <a:cs typeface="+mn-cs"/>
              </a:rPr>
              <a:t>© Springer </a:t>
            </a:r>
            <a:r>
              <a:rPr lang="de-DE" sz="1000" dirty="0" smtClean="0">
                <a:solidFill>
                  <a:schemeClr val="tx1">
                    <a:lumMod val="65000"/>
                    <a:lumOff val="35000"/>
                  </a:schemeClr>
                </a:solidFill>
              </a:rPr>
              <a:t>International </a:t>
            </a:r>
            <a:r>
              <a:rPr lang="de-DE" sz="1000" baseline="0" dirty="0" smtClean="0">
                <a:solidFill>
                  <a:schemeClr val="tx1">
                    <a:lumMod val="65000"/>
                    <a:lumOff val="35000"/>
                  </a:schemeClr>
                </a:solidFill>
              </a:rPr>
              <a:t> </a:t>
            </a:r>
            <a:r>
              <a:rPr lang="de-DE" sz="1000" dirty="0" smtClean="0">
                <a:solidFill>
                  <a:schemeClr val="tx1">
                    <a:lumMod val="65000"/>
                    <a:lumOff val="35000"/>
                  </a:schemeClr>
                </a:solidFill>
              </a:rPr>
              <a:t>Publishing </a:t>
            </a:r>
            <a:r>
              <a:rPr lang="de-DE" sz="1000" dirty="0" err="1" smtClean="0">
                <a:solidFill>
                  <a:schemeClr val="tx1">
                    <a:lumMod val="65000"/>
                    <a:lumOff val="35000"/>
                  </a:schemeClr>
                </a:solidFill>
              </a:rPr>
              <a:t>Switzerland</a:t>
            </a:r>
            <a:r>
              <a:rPr lang="en-US" sz="1000" kern="1200" dirty="0" smtClean="0">
                <a:solidFill>
                  <a:schemeClr val="tx1">
                    <a:lumMod val="65000"/>
                    <a:lumOff val="35000"/>
                  </a:schemeClr>
                </a:solidFill>
                <a:latin typeface="Arial" charset="0"/>
                <a:ea typeface="+mn-ea"/>
                <a:cs typeface="+mn-cs"/>
              </a:rPr>
              <a:t>, 2015</a:t>
            </a:r>
          </a:p>
        </p:txBody>
      </p:sp>
      <p:sp>
        <p:nvSpPr>
          <p:cNvPr id="9" name="Text Box 13"/>
          <p:cNvSpPr txBox="1">
            <a:spLocks noChangeArrowheads="1"/>
          </p:cNvSpPr>
          <p:nvPr userDrawn="1"/>
        </p:nvSpPr>
        <p:spPr bwMode="auto">
          <a:xfrm>
            <a:off x="4681536" y="6231753"/>
            <a:ext cx="4214361" cy="503023"/>
          </a:xfrm>
          <a:prstGeom prst="rect">
            <a:avLst/>
          </a:prstGeom>
          <a:noFill/>
          <a:ln w="9525">
            <a:noFill/>
            <a:miter lim="800000"/>
            <a:headEnd/>
            <a:tailEnd/>
          </a:ln>
          <a:effectLst/>
        </p:spPr>
        <p:txBody>
          <a:bodyPr wrap="square">
            <a:spAutoFit/>
          </a:bodyPr>
          <a:lstStyle/>
          <a:p>
            <a:pPr marL="0" marR="0" indent="0" algn="r" defTabSz="914400" rtl="0" eaLnBrk="1" fontAlgn="base" latinLnBrk="0" hangingPunct="1">
              <a:lnSpc>
                <a:spcPts val="1700"/>
              </a:lnSpc>
              <a:spcBef>
                <a:spcPct val="0"/>
              </a:spcBef>
              <a:spcAft>
                <a:spcPct val="0"/>
              </a:spcAft>
              <a:buClrTx/>
              <a:buSzTx/>
              <a:buFontTx/>
              <a:buNone/>
              <a:tabLst/>
              <a:defRPr/>
            </a:pPr>
            <a:r>
              <a:rPr lang="en-US" sz="1000" kern="1200" dirty="0" smtClean="0">
                <a:solidFill>
                  <a:schemeClr val="tx1">
                    <a:lumMod val="65000"/>
                    <a:lumOff val="35000"/>
                  </a:schemeClr>
                </a:solidFill>
                <a:latin typeface="Arial" charset="0"/>
                <a:ea typeface="+mn-ea"/>
                <a:cs typeface="+mn-cs"/>
              </a:rPr>
              <a:t>Chapter 5: Chord Recognition</a:t>
            </a:r>
          </a:p>
          <a:p>
            <a:pPr marL="0" marR="0" indent="0" algn="r" defTabSz="914400" rtl="0" eaLnBrk="1" fontAlgn="base" latinLnBrk="0" hangingPunct="1">
              <a:lnSpc>
                <a:spcPts val="1700"/>
              </a:lnSpc>
              <a:spcBef>
                <a:spcPct val="0"/>
              </a:spcBef>
              <a:spcAft>
                <a:spcPct val="0"/>
              </a:spcAft>
              <a:buClrTx/>
              <a:buSzTx/>
              <a:buFontTx/>
              <a:buNone/>
              <a:tabLst/>
              <a:defRPr/>
            </a:pPr>
            <a:r>
              <a:rPr lang="en-US" sz="1000" kern="1200" dirty="0" smtClean="0">
                <a:solidFill>
                  <a:schemeClr val="tx1">
                    <a:lumMod val="65000"/>
                    <a:lumOff val="35000"/>
                  </a:schemeClr>
                </a:solidFill>
                <a:latin typeface="Arial" charset="0"/>
                <a:ea typeface="+mn-ea"/>
                <a:cs typeface="+mn-cs"/>
              </a:rPr>
              <a:t>Slide </a:t>
            </a:r>
            <a:r>
              <a:rPr lang="en-US" sz="1000" kern="1200" baseline="0" dirty="0" smtClean="0">
                <a:solidFill>
                  <a:schemeClr val="tx1">
                    <a:lumMod val="65000"/>
                    <a:lumOff val="35000"/>
                  </a:schemeClr>
                </a:solidFill>
                <a:latin typeface="Arial" charset="0"/>
                <a:ea typeface="+mn-ea"/>
                <a:cs typeface="+mn-cs"/>
              </a:rPr>
              <a:t> </a:t>
            </a:r>
            <a:fld id="{782BC965-5642-458D-B384-0F50C1C1F05B}" type="slidenum">
              <a:rPr lang="en-US" sz="1000" smtClean="0">
                <a:solidFill>
                  <a:schemeClr val="tx1">
                    <a:lumMod val="65000"/>
                    <a:lumOff val="35000"/>
                  </a:schemeClr>
                </a:solidFill>
                <a:latin typeface="+mn-lt"/>
              </a:rPr>
              <a:pPr marL="0" marR="0" indent="0" algn="r" defTabSz="914400" rtl="0" eaLnBrk="1" fontAlgn="base" latinLnBrk="0" hangingPunct="1">
                <a:lnSpc>
                  <a:spcPts val="1700"/>
                </a:lnSpc>
                <a:spcBef>
                  <a:spcPct val="0"/>
                </a:spcBef>
                <a:spcAft>
                  <a:spcPct val="0"/>
                </a:spcAft>
                <a:buClrTx/>
                <a:buSzTx/>
                <a:buFontTx/>
                <a:buNone/>
                <a:tabLst/>
                <a:defRPr/>
              </a:pPr>
              <a:t>‹#›</a:t>
            </a:fld>
            <a:endParaRPr lang="en-US" sz="1000" dirty="0">
              <a:solidFill>
                <a:schemeClr val="tx1">
                  <a:lumMod val="65000"/>
                  <a:lumOff val="35000"/>
                </a:schemeClr>
              </a:solidFill>
              <a:latin typeface="+mn-lt"/>
            </a:endParaRPr>
          </a:p>
        </p:txBody>
      </p: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0" r:id="rId1"/>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1">
              <a:lumMod val="65000"/>
              <a:lumOff val="35000"/>
            </a:schemeClr>
          </a:solidFill>
          <a:latin typeface="+mj-lt"/>
          <a:ea typeface="+mj-ea"/>
          <a:cs typeface="+mj-cs"/>
        </a:defRPr>
      </a:lvl1pPr>
      <a:lvl2pPr algn="l" rtl="0" eaLnBrk="0" fontAlgn="base" hangingPunct="0">
        <a:spcBef>
          <a:spcPct val="0"/>
        </a:spcBef>
        <a:spcAft>
          <a:spcPct val="0"/>
        </a:spcAft>
        <a:defRPr sz="2800">
          <a:solidFill>
            <a:srgbClr val="EC9313"/>
          </a:solidFill>
          <a:latin typeface="Arial" charset="0"/>
        </a:defRPr>
      </a:lvl2pPr>
      <a:lvl3pPr algn="l" rtl="0" eaLnBrk="0" fontAlgn="base" hangingPunct="0">
        <a:spcBef>
          <a:spcPct val="0"/>
        </a:spcBef>
        <a:spcAft>
          <a:spcPct val="0"/>
        </a:spcAft>
        <a:defRPr sz="2800">
          <a:solidFill>
            <a:srgbClr val="EC9313"/>
          </a:solidFill>
          <a:latin typeface="Arial" charset="0"/>
        </a:defRPr>
      </a:lvl3pPr>
      <a:lvl4pPr algn="l" rtl="0" eaLnBrk="0" fontAlgn="base" hangingPunct="0">
        <a:spcBef>
          <a:spcPct val="0"/>
        </a:spcBef>
        <a:spcAft>
          <a:spcPct val="0"/>
        </a:spcAft>
        <a:defRPr sz="2800">
          <a:solidFill>
            <a:srgbClr val="EC9313"/>
          </a:solidFill>
          <a:latin typeface="Arial" charset="0"/>
        </a:defRPr>
      </a:lvl4pPr>
      <a:lvl5pPr algn="l" rtl="0" eaLnBrk="0" fontAlgn="base" hangingPunct="0">
        <a:spcBef>
          <a:spcPct val="0"/>
        </a:spcBef>
        <a:spcAft>
          <a:spcPct val="0"/>
        </a:spcAft>
        <a:defRPr sz="2800">
          <a:solidFill>
            <a:srgbClr val="EC9313"/>
          </a:solidFill>
          <a:latin typeface="Arial" charset="0"/>
        </a:defRPr>
      </a:lvl5pPr>
      <a:lvl6pPr marL="457200" algn="l" rtl="0" fontAlgn="base">
        <a:spcBef>
          <a:spcPct val="0"/>
        </a:spcBef>
        <a:spcAft>
          <a:spcPct val="0"/>
        </a:spcAft>
        <a:defRPr sz="3200" b="1">
          <a:solidFill>
            <a:srgbClr val="EC9313"/>
          </a:solidFill>
          <a:latin typeface="Arial" charset="0"/>
        </a:defRPr>
      </a:lvl6pPr>
      <a:lvl7pPr marL="914400" algn="l" rtl="0" fontAlgn="base">
        <a:spcBef>
          <a:spcPct val="0"/>
        </a:spcBef>
        <a:spcAft>
          <a:spcPct val="0"/>
        </a:spcAft>
        <a:defRPr sz="3200" b="1">
          <a:solidFill>
            <a:srgbClr val="EC9313"/>
          </a:solidFill>
          <a:latin typeface="Arial" charset="0"/>
        </a:defRPr>
      </a:lvl7pPr>
      <a:lvl8pPr marL="1371600" algn="l" rtl="0" fontAlgn="base">
        <a:spcBef>
          <a:spcPct val="0"/>
        </a:spcBef>
        <a:spcAft>
          <a:spcPct val="0"/>
        </a:spcAft>
        <a:defRPr sz="3200" b="1">
          <a:solidFill>
            <a:srgbClr val="EC9313"/>
          </a:solidFill>
          <a:latin typeface="Arial" charset="0"/>
        </a:defRPr>
      </a:lvl8pPr>
      <a:lvl9pPr marL="1828800" algn="l" rtl="0" fontAlgn="base">
        <a:spcBef>
          <a:spcPct val="0"/>
        </a:spcBef>
        <a:spcAft>
          <a:spcPct val="0"/>
        </a:spcAft>
        <a:defRPr sz="3200" b="1">
          <a:solidFill>
            <a:srgbClr val="EC9313"/>
          </a:solidFill>
          <a:latin typeface="Arial" charset="0"/>
        </a:defRPr>
      </a:lvl9pPr>
    </p:titleStyle>
    <p:bodyStyle>
      <a:lvl1pPr marL="269875" indent="-269875" algn="l" rtl="0" eaLnBrk="0" fontAlgn="base" hangingPunct="0">
        <a:lnSpc>
          <a:spcPct val="110000"/>
        </a:lnSpc>
        <a:spcBef>
          <a:spcPct val="20000"/>
        </a:spcBef>
        <a:spcAft>
          <a:spcPct val="0"/>
        </a:spcAft>
        <a:buClr>
          <a:srgbClr val="ED8C01"/>
        </a:buClr>
        <a:buFont typeface="Wingdings" pitchFamily="2" charset="2"/>
        <a:buChar char="§"/>
        <a:defRPr sz="2400">
          <a:solidFill>
            <a:schemeClr val="tx1"/>
          </a:solidFill>
          <a:latin typeface="+mn-lt"/>
          <a:ea typeface="+mn-ea"/>
          <a:cs typeface="+mn-cs"/>
        </a:defRPr>
      </a:lvl1pPr>
      <a:lvl2pPr marL="720725" indent="-271463" algn="l" rtl="0" eaLnBrk="0" fontAlgn="base" hangingPunct="0">
        <a:lnSpc>
          <a:spcPct val="110000"/>
        </a:lnSpc>
        <a:spcBef>
          <a:spcPct val="20000"/>
        </a:spcBef>
        <a:spcAft>
          <a:spcPct val="0"/>
        </a:spcAft>
        <a:buClr>
          <a:srgbClr val="707070"/>
        </a:buClr>
        <a:buFont typeface="Wingdings" pitchFamily="2" charset="2"/>
        <a:buChar char="§"/>
        <a:defRPr sz="2000">
          <a:solidFill>
            <a:schemeClr val="tx1"/>
          </a:solidFill>
          <a:latin typeface="+mn-lt"/>
        </a:defRPr>
      </a:lvl2pPr>
      <a:lvl3pPr marL="1163638" indent="-263525" algn="l" rtl="0" eaLnBrk="0" fontAlgn="base" hangingPunct="0">
        <a:lnSpc>
          <a:spcPct val="110000"/>
        </a:lnSpc>
        <a:spcBef>
          <a:spcPct val="20000"/>
        </a:spcBef>
        <a:spcAft>
          <a:spcPct val="0"/>
        </a:spcAft>
        <a:buClr>
          <a:srgbClr val="707070"/>
        </a:buClr>
        <a:buFont typeface="Wingdings" pitchFamily="2" charset="2"/>
        <a:buChar char="§"/>
        <a:defRPr sz="2000">
          <a:solidFill>
            <a:schemeClr val="tx1"/>
          </a:solidFill>
          <a:latin typeface="+mn-lt"/>
        </a:defRPr>
      </a:lvl3pPr>
      <a:lvl4pPr marL="1614488" indent="-271463" algn="l" rtl="0" eaLnBrk="0" fontAlgn="base" hangingPunct="0">
        <a:lnSpc>
          <a:spcPct val="110000"/>
        </a:lnSpc>
        <a:spcBef>
          <a:spcPct val="20000"/>
        </a:spcBef>
        <a:spcAft>
          <a:spcPct val="0"/>
        </a:spcAft>
        <a:buClr>
          <a:srgbClr val="707070"/>
        </a:buClr>
        <a:buFont typeface="Wingdings" pitchFamily="2" charset="2"/>
        <a:buChar char="§"/>
        <a:defRPr sz="2000">
          <a:solidFill>
            <a:schemeClr val="tx1"/>
          </a:solidFill>
          <a:latin typeface="+mn-lt"/>
        </a:defRPr>
      </a:lvl4pPr>
      <a:lvl5pPr marL="1974850" indent="-180975" algn="l" rtl="0" eaLnBrk="0" fontAlgn="base" hangingPunct="0">
        <a:lnSpc>
          <a:spcPct val="110000"/>
        </a:lnSpc>
        <a:spcBef>
          <a:spcPct val="20000"/>
        </a:spcBef>
        <a:spcAft>
          <a:spcPct val="0"/>
        </a:spcAft>
        <a:buClr>
          <a:srgbClr val="707070"/>
        </a:buClr>
        <a:buFont typeface="Wingdings" pitchFamily="2" charset="2"/>
        <a:buChar char="§"/>
        <a:defRPr sz="2000">
          <a:solidFill>
            <a:schemeClr val="tx1"/>
          </a:solidFill>
          <a:latin typeface="+mn-lt"/>
        </a:defRPr>
      </a:lvl5pPr>
      <a:lvl6pPr marL="24320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6pPr>
      <a:lvl7pPr marL="28892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7pPr>
      <a:lvl8pPr marL="33464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8pPr>
      <a:lvl9pPr marL="38036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3405"/>
            <a:ext cx="9144000" cy="1470025"/>
          </a:xfrm>
        </p:spPr>
        <p:txBody>
          <a:bodyPr/>
          <a:lstStyle/>
          <a:p>
            <a:r>
              <a:rPr lang="en-US" sz="3600" dirty="0" smtClean="0"/>
              <a:t>Fundamentals of Music Processing</a:t>
            </a:r>
            <a:endParaRPr lang="en-US" sz="3600" dirty="0"/>
          </a:p>
        </p:txBody>
      </p:sp>
      <p:sp>
        <p:nvSpPr>
          <p:cNvPr id="3" name="Content Placeholder 2"/>
          <p:cNvSpPr>
            <a:spLocks noGrp="1"/>
          </p:cNvSpPr>
          <p:nvPr>
            <p:ph sz="quarter" idx="10"/>
          </p:nvPr>
        </p:nvSpPr>
        <p:spPr>
          <a:xfrm>
            <a:off x="1371600" y="2499462"/>
            <a:ext cx="6400800" cy="460035"/>
          </a:xfrm>
        </p:spPr>
        <p:txBody>
          <a:bodyPr/>
          <a:lstStyle/>
          <a:p>
            <a:r>
              <a:rPr lang="de-DE" dirty="0"/>
              <a:t>Chapter 5: </a:t>
            </a:r>
            <a:r>
              <a:rPr lang="de-DE" dirty="0" err="1"/>
              <a:t>Chord</a:t>
            </a:r>
            <a:r>
              <a:rPr lang="de-DE" dirty="0"/>
              <a:t> Recognition</a:t>
            </a:r>
            <a:endParaRPr lang="en-US" dirty="0"/>
          </a:p>
        </p:txBody>
      </p:sp>
      <p:sp>
        <p:nvSpPr>
          <p:cNvPr id="4" name="Content Placeholder 3"/>
          <p:cNvSpPr>
            <a:spLocks noGrp="1"/>
          </p:cNvSpPr>
          <p:nvPr>
            <p:ph sz="quarter" idx="11"/>
          </p:nvPr>
        </p:nvSpPr>
        <p:spPr>
          <a:xfrm>
            <a:off x="366712" y="3511184"/>
            <a:ext cx="8453438" cy="457200"/>
          </a:xfrm>
        </p:spPr>
        <p:txBody>
          <a:bodyPr/>
          <a:lstStyle/>
          <a:p>
            <a:r>
              <a:rPr lang="en-US" dirty="0" err="1" smtClean="0"/>
              <a:t>Meinard</a:t>
            </a:r>
            <a:r>
              <a:rPr lang="en-US" dirty="0" smtClean="0"/>
              <a:t> Müller</a:t>
            </a:r>
            <a:endParaRPr lang="en-US" dirty="0"/>
          </a:p>
        </p:txBody>
      </p:sp>
      <p:sp>
        <p:nvSpPr>
          <p:cNvPr id="5" name="Content Placeholder 3"/>
          <p:cNvSpPr>
            <a:spLocks noGrp="1"/>
          </p:cNvSpPr>
          <p:nvPr>
            <p:ph sz="quarter" idx="11"/>
          </p:nvPr>
        </p:nvSpPr>
        <p:spPr>
          <a:xfrm>
            <a:off x="373972" y="3924836"/>
            <a:ext cx="8453438" cy="457200"/>
          </a:xfrm>
        </p:spPr>
        <p:txBody>
          <a:bodyPr/>
          <a:lstStyle/>
          <a:p>
            <a:r>
              <a:rPr lang="en-US" dirty="0" smtClean="0"/>
              <a:t>International Audio Laboratories Erlangen</a:t>
            </a:r>
            <a:endParaRPr lang="en-US" dirty="0"/>
          </a:p>
        </p:txBody>
      </p:sp>
      <p:sp>
        <p:nvSpPr>
          <p:cNvPr id="7" name="AutoShape 4" descr="Image result for Springer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AutoShape 6" descr="Image result for Springer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1" name="Picture 8" descr="Springer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400" y="5789121"/>
            <a:ext cx="2273300" cy="8411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7175499" y="5770985"/>
            <a:ext cx="1725413" cy="859257"/>
          </a:xfrm>
          <a:prstGeom prst="rect">
            <a:avLst/>
          </a:prstGeom>
        </p:spPr>
      </p:pic>
      <p:sp>
        <p:nvSpPr>
          <p:cNvPr id="13" name="Content Placeholder 3"/>
          <p:cNvSpPr>
            <a:spLocks noGrp="1"/>
          </p:cNvSpPr>
          <p:nvPr>
            <p:ph sz="quarter" idx="11"/>
          </p:nvPr>
        </p:nvSpPr>
        <p:spPr>
          <a:xfrm>
            <a:off x="366712" y="4539884"/>
            <a:ext cx="8453438" cy="457200"/>
          </a:xfrm>
        </p:spPr>
        <p:txBody>
          <a:bodyPr/>
          <a:lstStyle/>
          <a:p>
            <a:r>
              <a:rPr lang="en-US" sz="2000" dirty="0" smtClean="0">
                <a:latin typeface="Arial" panose="020B0604020202020204" pitchFamily="34" charset="0"/>
                <a:cs typeface="Arial" panose="020B0604020202020204" pitchFamily="34" charset="0"/>
              </a:rPr>
              <a:t>www.music-processing.de</a:t>
            </a:r>
            <a:endParaRPr lang="en-US"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5</a:t>
            </a:r>
            <a:r>
              <a:rPr lang="de-DE" dirty="0" smtClean="0"/>
              <a:t>.1 </a:t>
            </a:r>
            <a:r>
              <a:rPr lang="de-DE" dirty="0"/>
              <a:t>Basic </a:t>
            </a:r>
            <a:r>
              <a:rPr lang="de-DE" dirty="0" err="1"/>
              <a:t>Theory</a:t>
            </a:r>
            <a:r>
              <a:rPr lang="de-DE" dirty="0"/>
              <a:t> </a:t>
            </a:r>
            <a:r>
              <a:rPr lang="de-DE" dirty="0" err="1"/>
              <a:t>of</a:t>
            </a:r>
            <a:r>
              <a:rPr lang="de-DE" dirty="0"/>
              <a:t> </a:t>
            </a:r>
            <a:r>
              <a:rPr lang="de-DE" dirty="0" err="1"/>
              <a:t>Harmony</a:t>
            </a:r>
            <a:endParaRPr lang="de-DE" dirty="0"/>
          </a:p>
        </p:txBody>
      </p:sp>
      <p:sp>
        <p:nvSpPr>
          <p:cNvPr id="3" name="Text Placeholder 2"/>
          <p:cNvSpPr>
            <a:spLocks noGrp="1"/>
          </p:cNvSpPr>
          <p:nvPr>
            <p:ph type="body" sz="quarter" idx="10"/>
          </p:nvPr>
        </p:nvSpPr>
        <p:spPr/>
        <p:txBody>
          <a:bodyPr/>
          <a:lstStyle/>
          <a:p>
            <a:r>
              <a:rPr lang="de-DE" dirty="0" smtClean="0"/>
              <a:t>Fig. 5.5</a:t>
            </a:r>
            <a:endParaRPr lang="de-DE" dirty="0"/>
          </a:p>
        </p:txBody>
      </p:sp>
      <p:pic>
        <p:nvPicPr>
          <p:cNvPr id="1146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4011" y="1257300"/>
            <a:ext cx="6025137" cy="461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2591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5</a:t>
            </a:r>
            <a:r>
              <a:rPr lang="de-DE" dirty="0" smtClean="0"/>
              <a:t>.1 </a:t>
            </a:r>
            <a:r>
              <a:rPr lang="de-DE" dirty="0"/>
              <a:t>Basic </a:t>
            </a:r>
            <a:r>
              <a:rPr lang="de-DE" dirty="0" err="1"/>
              <a:t>Theory</a:t>
            </a:r>
            <a:r>
              <a:rPr lang="de-DE" dirty="0"/>
              <a:t> </a:t>
            </a:r>
            <a:r>
              <a:rPr lang="de-DE" dirty="0" err="1"/>
              <a:t>of</a:t>
            </a:r>
            <a:r>
              <a:rPr lang="de-DE" dirty="0"/>
              <a:t> </a:t>
            </a:r>
            <a:r>
              <a:rPr lang="de-DE" dirty="0" err="1"/>
              <a:t>Harmony</a:t>
            </a:r>
            <a:endParaRPr lang="de-DE" dirty="0"/>
          </a:p>
        </p:txBody>
      </p:sp>
      <p:sp>
        <p:nvSpPr>
          <p:cNvPr id="3" name="Text Placeholder 2"/>
          <p:cNvSpPr>
            <a:spLocks noGrp="1"/>
          </p:cNvSpPr>
          <p:nvPr>
            <p:ph type="body" sz="quarter" idx="10"/>
          </p:nvPr>
        </p:nvSpPr>
        <p:spPr/>
        <p:txBody>
          <a:bodyPr/>
          <a:lstStyle/>
          <a:p>
            <a:r>
              <a:rPr lang="de-DE" dirty="0" smtClean="0"/>
              <a:t>Fig. 5.6</a:t>
            </a:r>
            <a:endParaRPr lang="de-DE" dirty="0"/>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012" y="1258080"/>
            <a:ext cx="6872288" cy="4761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2591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5</a:t>
            </a:r>
            <a:r>
              <a:rPr lang="de-DE" dirty="0" smtClean="0"/>
              <a:t>.1 </a:t>
            </a:r>
            <a:r>
              <a:rPr lang="de-DE" dirty="0"/>
              <a:t>Basic </a:t>
            </a:r>
            <a:r>
              <a:rPr lang="de-DE" dirty="0" err="1"/>
              <a:t>Theory</a:t>
            </a:r>
            <a:r>
              <a:rPr lang="de-DE" dirty="0"/>
              <a:t> </a:t>
            </a:r>
            <a:r>
              <a:rPr lang="de-DE" dirty="0" err="1"/>
              <a:t>of</a:t>
            </a:r>
            <a:r>
              <a:rPr lang="de-DE" dirty="0"/>
              <a:t> </a:t>
            </a:r>
            <a:r>
              <a:rPr lang="de-DE" dirty="0" err="1"/>
              <a:t>Harmony</a:t>
            </a:r>
            <a:endParaRPr lang="de-DE" dirty="0"/>
          </a:p>
        </p:txBody>
      </p:sp>
      <p:sp>
        <p:nvSpPr>
          <p:cNvPr id="3" name="Text Placeholder 2"/>
          <p:cNvSpPr>
            <a:spLocks noGrp="1"/>
          </p:cNvSpPr>
          <p:nvPr>
            <p:ph type="body" sz="quarter" idx="10"/>
          </p:nvPr>
        </p:nvSpPr>
        <p:spPr/>
        <p:txBody>
          <a:bodyPr/>
          <a:lstStyle/>
          <a:p>
            <a:r>
              <a:rPr lang="de-DE" dirty="0" smtClean="0"/>
              <a:t>Fig. 5.6</a:t>
            </a:r>
            <a:endParaRPr lang="de-DE" dirty="0"/>
          </a:p>
        </p:txBody>
      </p:sp>
      <p:pic>
        <p:nvPicPr>
          <p:cNvPr id="1157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712" y="1258080"/>
            <a:ext cx="6885353" cy="476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6955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5</a:t>
            </a:r>
            <a:r>
              <a:rPr lang="de-DE" dirty="0" smtClean="0"/>
              <a:t>.1 </a:t>
            </a:r>
            <a:r>
              <a:rPr lang="de-DE" dirty="0"/>
              <a:t>Basic </a:t>
            </a:r>
            <a:r>
              <a:rPr lang="de-DE" dirty="0" err="1"/>
              <a:t>Theory</a:t>
            </a:r>
            <a:r>
              <a:rPr lang="de-DE" dirty="0"/>
              <a:t> </a:t>
            </a:r>
            <a:r>
              <a:rPr lang="de-DE" dirty="0" err="1"/>
              <a:t>of</a:t>
            </a:r>
            <a:r>
              <a:rPr lang="de-DE" dirty="0"/>
              <a:t> </a:t>
            </a:r>
            <a:r>
              <a:rPr lang="de-DE" dirty="0" err="1"/>
              <a:t>Harmony</a:t>
            </a:r>
            <a:endParaRPr lang="de-DE" dirty="0"/>
          </a:p>
        </p:txBody>
      </p:sp>
      <p:sp>
        <p:nvSpPr>
          <p:cNvPr id="3" name="Text Placeholder 2"/>
          <p:cNvSpPr>
            <a:spLocks noGrp="1"/>
          </p:cNvSpPr>
          <p:nvPr>
            <p:ph type="body" sz="quarter" idx="10"/>
          </p:nvPr>
        </p:nvSpPr>
        <p:spPr/>
        <p:txBody>
          <a:bodyPr/>
          <a:lstStyle/>
          <a:p>
            <a:r>
              <a:rPr lang="de-DE" dirty="0" smtClean="0"/>
              <a:t>Fig. 5.7</a:t>
            </a:r>
            <a:endParaRPr lang="de-DE" dirty="0"/>
          </a:p>
        </p:txBody>
      </p:sp>
      <p:pic>
        <p:nvPicPr>
          <p:cNvPr id="1167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351" y="2864417"/>
            <a:ext cx="7867650" cy="1056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2591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5</a:t>
            </a:r>
            <a:r>
              <a:rPr lang="de-DE" dirty="0" smtClean="0"/>
              <a:t>.1 </a:t>
            </a:r>
            <a:r>
              <a:rPr lang="de-DE" dirty="0"/>
              <a:t>Basic </a:t>
            </a:r>
            <a:r>
              <a:rPr lang="de-DE" dirty="0" err="1"/>
              <a:t>Theory</a:t>
            </a:r>
            <a:r>
              <a:rPr lang="de-DE" dirty="0"/>
              <a:t> </a:t>
            </a:r>
            <a:r>
              <a:rPr lang="de-DE" dirty="0" err="1"/>
              <a:t>of</a:t>
            </a:r>
            <a:r>
              <a:rPr lang="de-DE" dirty="0"/>
              <a:t> </a:t>
            </a:r>
            <a:r>
              <a:rPr lang="de-DE" dirty="0" err="1"/>
              <a:t>Harmony</a:t>
            </a:r>
            <a:endParaRPr lang="de-DE" dirty="0"/>
          </a:p>
        </p:txBody>
      </p:sp>
      <p:sp>
        <p:nvSpPr>
          <p:cNvPr id="3" name="Text Placeholder 2"/>
          <p:cNvSpPr>
            <a:spLocks noGrp="1"/>
          </p:cNvSpPr>
          <p:nvPr>
            <p:ph type="body" sz="quarter" idx="10"/>
          </p:nvPr>
        </p:nvSpPr>
        <p:spPr/>
        <p:txBody>
          <a:bodyPr/>
          <a:lstStyle/>
          <a:p>
            <a:r>
              <a:rPr lang="de-DE" dirty="0" smtClean="0"/>
              <a:t>Fig. 5.8</a:t>
            </a:r>
            <a:endParaRPr lang="de-DE" dirty="0"/>
          </a:p>
        </p:txBody>
      </p:sp>
      <p:pic>
        <p:nvPicPr>
          <p:cNvPr id="11776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920" y="3999387"/>
            <a:ext cx="8520468" cy="1347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776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920" y="1808637"/>
            <a:ext cx="8552398" cy="1486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25919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5</a:t>
            </a:r>
            <a:r>
              <a:rPr lang="de-DE" dirty="0" smtClean="0"/>
              <a:t>.1 </a:t>
            </a:r>
            <a:r>
              <a:rPr lang="de-DE" dirty="0"/>
              <a:t>Basic </a:t>
            </a:r>
            <a:r>
              <a:rPr lang="de-DE" dirty="0" err="1"/>
              <a:t>Theory</a:t>
            </a:r>
            <a:r>
              <a:rPr lang="de-DE" dirty="0"/>
              <a:t> </a:t>
            </a:r>
            <a:r>
              <a:rPr lang="de-DE" dirty="0" err="1"/>
              <a:t>of</a:t>
            </a:r>
            <a:r>
              <a:rPr lang="de-DE" dirty="0"/>
              <a:t> </a:t>
            </a:r>
            <a:r>
              <a:rPr lang="de-DE" dirty="0" err="1"/>
              <a:t>Harmony</a:t>
            </a:r>
            <a:endParaRPr lang="de-DE" dirty="0"/>
          </a:p>
        </p:txBody>
      </p:sp>
      <p:sp>
        <p:nvSpPr>
          <p:cNvPr id="3" name="Text Placeholder 2"/>
          <p:cNvSpPr>
            <a:spLocks noGrp="1"/>
          </p:cNvSpPr>
          <p:nvPr>
            <p:ph type="body" sz="quarter" idx="10"/>
          </p:nvPr>
        </p:nvSpPr>
        <p:spPr/>
        <p:txBody>
          <a:bodyPr/>
          <a:lstStyle/>
          <a:p>
            <a:r>
              <a:rPr lang="de-DE" dirty="0" smtClean="0"/>
              <a:t>Fig. 5.9</a:t>
            </a:r>
            <a:endParaRPr lang="de-DE" dirty="0"/>
          </a:p>
        </p:txBody>
      </p:sp>
      <p:pic>
        <p:nvPicPr>
          <p:cNvPr id="11878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6401" y="4636450"/>
            <a:ext cx="7091849" cy="1430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879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504" y="2917782"/>
            <a:ext cx="7143746" cy="1349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879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4501" y="983124"/>
            <a:ext cx="7143749" cy="1379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25919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5</a:t>
            </a:r>
            <a:r>
              <a:rPr lang="de-DE" dirty="0" smtClean="0"/>
              <a:t>.1 </a:t>
            </a:r>
            <a:r>
              <a:rPr lang="de-DE" dirty="0"/>
              <a:t>Basic </a:t>
            </a:r>
            <a:r>
              <a:rPr lang="de-DE" dirty="0" err="1"/>
              <a:t>Theory</a:t>
            </a:r>
            <a:r>
              <a:rPr lang="de-DE" dirty="0"/>
              <a:t> </a:t>
            </a:r>
            <a:r>
              <a:rPr lang="de-DE" dirty="0" err="1"/>
              <a:t>of</a:t>
            </a:r>
            <a:r>
              <a:rPr lang="de-DE" dirty="0"/>
              <a:t> </a:t>
            </a:r>
            <a:r>
              <a:rPr lang="de-DE" dirty="0" err="1"/>
              <a:t>Harmony</a:t>
            </a:r>
            <a:endParaRPr lang="de-DE" dirty="0"/>
          </a:p>
        </p:txBody>
      </p:sp>
      <p:sp>
        <p:nvSpPr>
          <p:cNvPr id="3" name="Text Placeholder 2"/>
          <p:cNvSpPr>
            <a:spLocks noGrp="1"/>
          </p:cNvSpPr>
          <p:nvPr>
            <p:ph type="body" sz="quarter" idx="10"/>
          </p:nvPr>
        </p:nvSpPr>
        <p:spPr/>
        <p:txBody>
          <a:bodyPr/>
          <a:lstStyle/>
          <a:p>
            <a:r>
              <a:rPr lang="de-DE" dirty="0" smtClean="0"/>
              <a:t>Fig. 5.10</a:t>
            </a:r>
            <a:endParaRPr lang="de-DE" dirty="0"/>
          </a:p>
        </p:txBody>
      </p:sp>
      <p:pic>
        <p:nvPicPr>
          <p:cNvPr id="1198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4926" y="904199"/>
            <a:ext cx="4923724" cy="5096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2591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5</a:t>
            </a:r>
            <a:r>
              <a:rPr lang="de-DE" dirty="0" smtClean="0"/>
              <a:t>.1 </a:t>
            </a:r>
            <a:r>
              <a:rPr lang="de-DE" dirty="0"/>
              <a:t>Basic </a:t>
            </a:r>
            <a:r>
              <a:rPr lang="de-DE" dirty="0" err="1"/>
              <a:t>Theory</a:t>
            </a:r>
            <a:r>
              <a:rPr lang="de-DE" dirty="0"/>
              <a:t> </a:t>
            </a:r>
            <a:r>
              <a:rPr lang="de-DE" dirty="0" err="1"/>
              <a:t>of</a:t>
            </a:r>
            <a:r>
              <a:rPr lang="de-DE" dirty="0"/>
              <a:t> </a:t>
            </a:r>
            <a:r>
              <a:rPr lang="de-DE" dirty="0" err="1"/>
              <a:t>Harmony</a:t>
            </a:r>
            <a:endParaRPr lang="de-DE" dirty="0"/>
          </a:p>
        </p:txBody>
      </p:sp>
      <p:sp>
        <p:nvSpPr>
          <p:cNvPr id="3" name="Text Placeholder 2"/>
          <p:cNvSpPr>
            <a:spLocks noGrp="1"/>
          </p:cNvSpPr>
          <p:nvPr>
            <p:ph type="body" sz="quarter" idx="10"/>
          </p:nvPr>
        </p:nvSpPr>
        <p:spPr/>
        <p:txBody>
          <a:bodyPr/>
          <a:lstStyle/>
          <a:p>
            <a:r>
              <a:rPr lang="de-DE" dirty="0" smtClean="0"/>
              <a:t>Fig. 5.11</a:t>
            </a:r>
            <a:endParaRPr lang="de-DE" dirty="0"/>
          </a:p>
        </p:txBody>
      </p:sp>
      <p:pic>
        <p:nvPicPr>
          <p:cNvPr id="12083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5944" y="4633742"/>
            <a:ext cx="6670485" cy="1445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083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5944" y="2830097"/>
            <a:ext cx="6670485" cy="1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083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2650" y="1077497"/>
            <a:ext cx="6729412" cy="1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25919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5</a:t>
            </a:r>
            <a:r>
              <a:rPr lang="de-DE" dirty="0" smtClean="0"/>
              <a:t>.1 </a:t>
            </a:r>
            <a:r>
              <a:rPr lang="de-DE" dirty="0"/>
              <a:t>Basic </a:t>
            </a:r>
            <a:r>
              <a:rPr lang="de-DE" dirty="0" err="1"/>
              <a:t>Theory</a:t>
            </a:r>
            <a:r>
              <a:rPr lang="de-DE" dirty="0"/>
              <a:t> </a:t>
            </a:r>
            <a:r>
              <a:rPr lang="de-DE" dirty="0" err="1"/>
              <a:t>of</a:t>
            </a:r>
            <a:r>
              <a:rPr lang="de-DE" dirty="0"/>
              <a:t> </a:t>
            </a:r>
            <a:r>
              <a:rPr lang="de-DE" dirty="0" err="1"/>
              <a:t>Harmony</a:t>
            </a:r>
            <a:endParaRPr lang="de-DE" dirty="0"/>
          </a:p>
        </p:txBody>
      </p:sp>
      <p:sp>
        <p:nvSpPr>
          <p:cNvPr id="3" name="Text Placeholder 2"/>
          <p:cNvSpPr>
            <a:spLocks noGrp="1"/>
          </p:cNvSpPr>
          <p:nvPr>
            <p:ph type="body" sz="quarter" idx="10"/>
          </p:nvPr>
        </p:nvSpPr>
        <p:spPr/>
        <p:txBody>
          <a:bodyPr/>
          <a:lstStyle/>
          <a:p>
            <a:r>
              <a:rPr lang="de-DE" dirty="0" smtClean="0"/>
              <a:t>Fig. 5.12</a:t>
            </a:r>
            <a:endParaRPr lang="de-DE" dirty="0"/>
          </a:p>
        </p:txBody>
      </p:sp>
      <p:pic>
        <p:nvPicPr>
          <p:cNvPr id="1218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86" y="1714500"/>
            <a:ext cx="7989028" cy="3767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25919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5.2 </a:t>
            </a:r>
            <a:r>
              <a:rPr lang="de-DE" dirty="0"/>
              <a:t>Template-</a:t>
            </a:r>
            <a:r>
              <a:rPr lang="de-DE" dirty="0" err="1"/>
              <a:t>Based</a:t>
            </a:r>
            <a:r>
              <a:rPr lang="de-DE" dirty="0"/>
              <a:t> </a:t>
            </a:r>
            <a:r>
              <a:rPr lang="de-DE" dirty="0" err="1"/>
              <a:t>Chord</a:t>
            </a:r>
            <a:r>
              <a:rPr lang="de-DE" dirty="0"/>
              <a:t> Recognition</a:t>
            </a:r>
          </a:p>
        </p:txBody>
      </p:sp>
      <p:sp>
        <p:nvSpPr>
          <p:cNvPr id="3" name="Text Placeholder 2"/>
          <p:cNvSpPr>
            <a:spLocks noGrp="1"/>
          </p:cNvSpPr>
          <p:nvPr>
            <p:ph type="body" sz="quarter" idx="10"/>
          </p:nvPr>
        </p:nvSpPr>
        <p:spPr/>
        <p:txBody>
          <a:bodyPr/>
          <a:lstStyle/>
          <a:p>
            <a:r>
              <a:rPr lang="de-DE" dirty="0" smtClean="0"/>
              <a:t>Fig. 5.13</a:t>
            </a:r>
            <a:endParaRPr lang="de-DE" dirty="0"/>
          </a:p>
        </p:txBody>
      </p:sp>
      <p:pic>
        <p:nvPicPr>
          <p:cNvPr id="1228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49" y="1948528"/>
            <a:ext cx="8467725" cy="3833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1610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Book: </a:t>
            </a:r>
            <a:r>
              <a:rPr lang="de-DE" dirty="0" err="1" smtClean="0"/>
              <a:t>Fundamentals</a:t>
            </a:r>
            <a:r>
              <a:rPr lang="de-DE" dirty="0" smtClean="0"/>
              <a:t> </a:t>
            </a:r>
            <a:r>
              <a:rPr lang="de-DE" dirty="0" err="1"/>
              <a:t>of</a:t>
            </a:r>
            <a:r>
              <a:rPr lang="de-DE" dirty="0"/>
              <a:t> Music Processing</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552" y="1347107"/>
            <a:ext cx="1747461" cy="2329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614061" y="1372383"/>
            <a:ext cx="5226367" cy="1938992"/>
          </a:xfrm>
          <a:prstGeom prst="rect">
            <a:avLst/>
          </a:prstGeom>
          <a:noFill/>
        </p:spPr>
        <p:txBody>
          <a:bodyPr wrap="none" rtlCol="0">
            <a:spAutoFit/>
          </a:bodyPr>
          <a:lstStyle/>
          <a:p>
            <a:r>
              <a:rPr lang="en-US" sz="2000" dirty="0" err="1"/>
              <a:t>Meinard</a:t>
            </a:r>
            <a:r>
              <a:rPr lang="en-US" sz="2000" dirty="0"/>
              <a:t> </a:t>
            </a:r>
            <a:r>
              <a:rPr lang="en-US" sz="2000" dirty="0" smtClean="0"/>
              <a:t>Müller</a:t>
            </a:r>
            <a:endParaRPr lang="en-US" sz="2000" dirty="0"/>
          </a:p>
          <a:p>
            <a:r>
              <a:rPr lang="en-US" sz="2000" dirty="0"/>
              <a:t>Fundamentals of Music Processing</a:t>
            </a:r>
          </a:p>
          <a:p>
            <a:r>
              <a:rPr lang="en-US" sz="2000" dirty="0"/>
              <a:t>Audio, Analysis, Algorithms, </a:t>
            </a:r>
            <a:r>
              <a:rPr lang="en-US" sz="2000" dirty="0" smtClean="0"/>
              <a:t>Applications</a:t>
            </a:r>
            <a:endParaRPr lang="en-US" sz="2000" dirty="0"/>
          </a:p>
          <a:p>
            <a:r>
              <a:rPr lang="en-US" sz="2000" dirty="0"/>
              <a:t>483 p., 249 illus., 30 illus. in </a:t>
            </a:r>
            <a:r>
              <a:rPr lang="en-US" sz="2000" dirty="0" smtClean="0"/>
              <a:t>color, hardcover</a:t>
            </a:r>
            <a:endParaRPr lang="en-US" sz="2000" dirty="0"/>
          </a:p>
          <a:p>
            <a:r>
              <a:rPr lang="en-US" sz="2000" dirty="0"/>
              <a:t>ISBN: 978-3-319-21944-8</a:t>
            </a:r>
          </a:p>
          <a:p>
            <a:r>
              <a:rPr lang="en-US" sz="2000" dirty="0"/>
              <a:t>Springer, 2015</a:t>
            </a:r>
            <a:endParaRPr lang="de-DE" sz="2000" dirty="0"/>
          </a:p>
        </p:txBody>
      </p:sp>
      <p:sp>
        <p:nvSpPr>
          <p:cNvPr id="13" name="TextBox 12"/>
          <p:cNvSpPr txBox="1"/>
          <p:nvPr/>
        </p:nvSpPr>
        <p:spPr>
          <a:xfrm>
            <a:off x="3614061" y="3599577"/>
            <a:ext cx="3150478" cy="707886"/>
          </a:xfrm>
          <a:prstGeom prst="rect">
            <a:avLst/>
          </a:prstGeom>
          <a:noFill/>
        </p:spPr>
        <p:txBody>
          <a:bodyPr wrap="none" rtlCol="0">
            <a:spAutoFit/>
          </a:bodyPr>
          <a:lstStyle/>
          <a:p>
            <a:r>
              <a:rPr lang="de-DE" sz="2000" dirty="0" err="1" smtClean="0"/>
              <a:t>Accompanying</a:t>
            </a:r>
            <a:r>
              <a:rPr lang="de-DE" sz="2000" dirty="0" smtClean="0"/>
              <a:t> </a:t>
            </a:r>
            <a:r>
              <a:rPr lang="de-DE" sz="2000" dirty="0" err="1" smtClean="0"/>
              <a:t>website</a:t>
            </a:r>
            <a:r>
              <a:rPr lang="de-DE" sz="2000" dirty="0" smtClean="0"/>
              <a:t>: </a:t>
            </a:r>
          </a:p>
          <a:p>
            <a:r>
              <a:rPr lang="de-DE" sz="2000" dirty="0" smtClean="0"/>
              <a:t>www.music-processing.de</a:t>
            </a:r>
            <a:endParaRPr lang="de-DE" sz="2000" dirty="0"/>
          </a:p>
        </p:txBody>
      </p:sp>
      <p:pic>
        <p:nvPicPr>
          <p:cNvPr id="1026" name="Picture 2" descr="Z:\Private\Publications\Mueller_Book_FundamentalsMusicProcessing\Springer\Buchdruck_Cover_Endorsement\CoverFront_978331921944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552" y="1347106"/>
            <a:ext cx="2835048" cy="4250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967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5.2 </a:t>
            </a:r>
            <a:r>
              <a:rPr lang="de-DE" dirty="0"/>
              <a:t>Template-</a:t>
            </a:r>
            <a:r>
              <a:rPr lang="de-DE" dirty="0" err="1"/>
              <a:t>Based</a:t>
            </a:r>
            <a:r>
              <a:rPr lang="de-DE" dirty="0"/>
              <a:t> </a:t>
            </a:r>
            <a:r>
              <a:rPr lang="de-DE" dirty="0" err="1"/>
              <a:t>Chord</a:t>
            </a:r>
            <a:r>
              <a:rPr lang="de-DE" dirty="0"/>
              <a:t> Recognition</a:t>
            </a:r>
          </a:p>
        </p:txBody>
      </p:sp>
      <p:sp>
        <p:nvSpPr>
          <p:cNvPr id="3" name="Text Placeholder 2"/>
          <p:cNvSpPr>
            <a:spLocks noGrp="1"/>
          </p:cNvSpPr>
          <p:nvPr>
            <p:ph type="body" sz="quarter" idx="10"/>
          </p:nvPr>
        </p:nvSpPr>
        <p:spPr/>
        <p:txBody>
          <a:bodyPr/>
          <a:lstStyle/>
          <a:p>
            <a:r>
              <a:rPr lang="de-DE" dirty="0" smtClean="0"/>
              <a:t>Fig. 5.14</a:t>
            </a:r>
            <a:endParaRPr lang="de-DE" dirty="0"/>
          </a:p>
        </p:txBody>
      </p:sp>
      <p:pic>
        <p:nvPicPr>
          <p:cNvPr id="12390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6288" y="1562100"/>
            <a:ext cx="3527323" cy="4244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90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913" y="1562100"/>
            <a:ext cx="425245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46815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5.2 </a:t>
            </a:r>
            <a:r>
              <a:rPr lang="de-DE" dirty="0"/>
              <a:t>Template-</a:t>
            </a:r>
            <a:r>
              <a:rPr lang="de-DE" dirty="0" err="1"/>
              <a:t>Based</a:t>
            </a:r>
            <a:r>
              <a:rPr lang="de-DE" dirty="0"/>
              <a:t> </a:t>
            </a:r>
            <a:r>
              <a:rPr lang="de-DE" dirty="0" err="1"/>
              <a:t>Chord</a:t>
            </a:r>
            <a:r>
              <a:rPr lang="de-DE" dirty="0"/>
              <a:t> Recognition</a:t>
            </a:r>
          </a:p>
        </p:txBody>
      </p:sp>
      <p:sp>
        <p:nvSpPr>
          <p:cNvPr id="3" name="Text Placeholder 2"/>
          <p:cNvSpPr>
            <a:spLocks noGrp="1"/>
          </p:cNvSpPr>
          <p:nvPr>
            <p:ph type="body" sz="quarter" idx="10"/>
          </p:nvPr>
        </p:nvSpPr>
        <p:spPr/>
        <p:txBody>
          <a:bodyPr/>
          <a:lstStyle/>
          <a:p>
            <a:r>
              <a:rPr lang="de-DE" dirty="0" smtClean="0"/>
              <a:t>Fig. 5.15</a:t>
            </a:r>
            <a:endParaRPr lang="de-DE" dirty="0"/>
          </a:p>
        </p:txBody>
      </p:sp>
      <p:pic>
        <p:nvPicPr>
          <p:cNvPr id="54281"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4750" y="864948"/>
            <a:ext cx="4436122" cy="3940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82"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747" y="4822666"/>
            <a:ext cx="4436124" cy="1292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87776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Z:\Private\Publications\Mueller_Book_TenLecturesMusicProcessing\book_code\Figures_Chapter05_ChordReco\2014_Matlab_ChordRecognition_NJ\ChordReco_Template_Basic_Bea_chordSi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0802" y="3425344"/>
            <a:ext cx="7211582" cy="259568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rot="16200000">
            <a:off x="1528035" y="4522013"/>
            <a:ext cx="569388" cy="261610"/>
          </a:xfrm>
          <a:prstGeom prst="rect">
            <a:avLst/>
          </a:prstGeom>
          <a:noFill/>
        </p:spPr>
        <p:txBody>
          <a:bodyPr wrap="none" rtlCol="0">
            <a:spAutoFit/>
          </a:bodyPr>
          <a:lstStyle/>
          <a:p>
            <a:pPr algn="ctr"/>
            <a:r>
              <a:rPr lang="de-DE" sz="1100" dirty="0" err="1" smtClean="0"/>
              <a:t>Chord</a:t>
            </a:r>
            <a:endParaRPr lang="de-DE" sz="1100" dirty="0"/>
          </a:p>
        </p:txBody>
      </p:sp>
      <p:sp>
        <p:nvSpPr>
          <p:cNvPr id="2" name="Title 1"/>
          <p:cNvSpPr>
            <a:spLocks noGrp="1"/>
          </p:cNvSpPr>
          <p:nvPr>
            <p:ph type="title"/>
          </p:nvPr>
        </p:nvSpPr>
        <p:spPr/>
        <p:txBody>
          <a:bodyPr/>
          <a:lstStyle/>
          <a:p>
            <a:r>
              <a:rPr lang="de-DE" dirty="0" smtClean="0"/>
              <a:t>5.2 </a:t>
            </a:r>
            <a:r>
              <a:rPr lang="de-DE" dirty="0"/>
              <a:t>Template-</a:t>
            </a:r>
            <a:r>
              <a:rPr lang="de-DE" dirty="0" err="1"/>
              <a:t>Based</a:t>
            </a:r>
            <a:r>
              <a:rPr lang="de-DE" dirty="0"/>
              <a:t> </a:t>
            </a:r>
            <a:r>
              <a:rPr lang="de-DE" dirty="0" err="1"/>
              <a:t>Chord</a:t>
            </a:r>
            <a:r>
              <a:rPr lang="de-DE" dirty="0"/>
              <a:t> Recognition</a:t>
            </a:r>
          </a:p>
        </p:txBody>
      </p:sp>
      <p:sp>
        <p:nvSpPr>
          <p:cNvPr id="3" name="Text Placeholder 2"/>
          <p:cNvSpPr>
            <a:spLocks noGrp="1"/>
          </p:cNvSpPr>
          <p:nvPr>
            <p:ph type="body" sz="quarter" idx="10"/>
          </p:nvPr>
        </p:nvSpPr>
        <p:spPr/>
        <p:txBody>
          <a:bodyPr/>
          <a:lstStyle/>
          <a:p>
            <a:r>
              <a:rPr lang="de-DE" dirty="0" smtClean="0"/>
              <a:t>Fig. 5.15</a:t>
            </a:r>
            <a:endParaRPr lang="de-DE" dirty="0"/>
          </a:p>
        </p:txBody>
      </p:sp>
      <p:sp>
        <p:nvSpPr>
          <p:cNvPr id="12" name="TextBox 11"/>
          <p:cNvSpPr txBox="1"/>
          <p:nvPr/>
        </p:nvSpPr>
        <p:spPr>
          <a:xfrm>
            <a:off x="3935714" y="5835402"/>
            <a:ext cx="1156086" cy="261610"/>
          </a:xfrm>
          <a:prstGeom prst="rect">
            <a:avLst/>
          </a:prstGeom>
          <a:noFill/>
        </p:spPr>
        <p:txBody>
          <a:bodyPr wrap="none" rtlCol="0">
            <a:spAutoFit/>
          </a:bodyPr>
          <a:lstStyle/>
          <a:p>
            <a:pPr algn="ctr"/>
            <a:r>
              <a:rPr lang="de-DE" sz="1100" dirty="0" smtClean="0"/>
              <a:t>Time (</a:t>
            </a:r>
            <a:r>
              <a:rPr lang="de-DE" sz="1100" dirty="0" err="1" smtClean="0"/>
              <a:t>seconds</a:t>
            </a:r>
            <a:r>
              <a:rPr lang="de-DE" sz="1100" dirty="0" smtClean="0"/>
              <a:t>)</a:t>
            </a:r>
            <a:endParaRPr lang="de-DE" sz="1100" dirty="0"/>
          </a:p>
        </p:txBody>
      </p:sp>
      <p:pic>
        <p:nvPicPr>
          <p:cNvPr id="17"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7101" y="3153746"/>
            <a:ext cx="4717131" cy="316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descr="Z:\Private\Publications\Mueller_Book_TenLecturesMusicProcessing\book_code\Figures_Chapter05_ChordReco\2014_Matlab_ChordRecognition_NJ\ChordReco_Template_Basic_Bea_chrom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0802" y="1579672"/>
            <a:ext cx="7211582" cy="144231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rot="16200000">
            <a:off x="1471672" y="2165610"/>
            <a:ext cx="686406" cy="261610"/>
          </a:xfrm>
          <a:prstGeom prst="rect">
            <a:avLst/>
          </a:prstGeom>
          <a:noFill/>
        </p:spPr>
        <p:txBody>
          <a:bodyPr wrap="none" rtlCol="0">
            <a:spAutoFit/>
          </a:bodyPr>
          <a:lstStyle/>
          <a:p>
            <a:pPr algn="ctr"/>
            <a:r>
              <a:rPr lang="de-DE" sz="1100" dirty="0" smtClean="0"/>
              <a:t>Chroma</a:t>
            </a:r>
            <a:endParaRPr lang="de-DE" sz="1100" dirty="0"/>
          </a:p>
        </p:txBody>
      </p:sp>
    </p:spTree>
    <p:extLst>
      <p:ext uri="{BB962C8B-B14F-4D97-AF65-F5344CB8AC3E}">
        <p14:creationId xmlns:p14="http://schemas.microsoft.com/office/powerpoint/2010/main" val="20646815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Z:\Private\Publications\Mueller_Book_TenLecturesMusicProcessing\book_code\Figures_Chapter05_ChordReco\2014_Matlab_ChordRecognition_NJ\ChordReco_Template_Basic_Bea_chromaChor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0802" y="1575256"/>
            <a:ext cx="7211582" cy="14423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Z:\Private\Publications\Mueller_Book_TenLecturesMusicProcessing\book_code\Figures_Chapter05_ChordReco\2014_Matlab_ChordRecognition_NJ\ChordReco_Template_Basic_Bea_chordLa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0802" y="3425344"/>
            <a:ext cx="7211582" cy="259568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rot="16200000">
            <a:off x="1528035" y="4522013"/>
            <a:ext cx="569388" cy="261610"/>
          </a:xfrm>
          <a:prstGeom prst="rect">
            <a:avLst/>
          </a:prstGeom>
          <a:noFill/>
        </p:spPr>
        <p:txBody>
          <a:bodyPr wrap="none" rtlCol="0">
            <a:spAutoFit/>
          </a:bodyPr>
          <a:lstStyle/>
          <a:p>
            <a:pPr algn="ctr"/>
            <a:r>
              <a:rPr lang="de-DE" sz="1100" dirty="0" err="1" smtClean="0"/>
              <a:t>Chord</a:t>
            </a:r>
            <a:endParaRPr lang="de-DE" sz="1100" dirty="0"/>
          </a:p>
        </p:txBody>
      </p:sp>
      <p:sp>
        <p:nvSpPr>
          <p:cNvPr id="2" name="Title 1"/>
          <p:cNvSpPr>
            <a:spLocks noGrp="1"/>
          </p:cNvSpPr>
          <p:nvPr>
            <p:ph type="title"/>
          </p:nvPr>
        </p:nvSpPr>
        <p:spPr/>
        <p:txBody>
          <a:bodyPr/>
          <a:lstStyle/>
          <a:p>
            <a:r>
              <a:rPr lang="de-DE" dirty="0" smtClean="0"/>
              <a:t>5.2 </a:t>
            </a:r>
            <a:r>
              <a:rPr lang="de-DE" dirty="0"/>
              <a:t>Template-</a:t>
            </a:r>
            <a:r>
              <a:rPr lang="de-DE" dirty="0" err="1"/>
              <a:t>Based</a:t>
            </a:r>
            <a:r>
              <a:rPr lang="de-DE" dirty="0"/>
              <a:t> </a:t>
            </a:r>
            <a:r>
              <a:rPr lang="de-DE" dirty="0" err="1"/>
              <a:t>Chord</a:t>
            </a:r>
            <a:r>
              <a:rPr lang="de-DE" dirty="0"/>
              <a:t> Recognition</a:t>
            </a:r>
          </a:p>
        </p:txBody>
      </p:sp>
      <p:sp>
        <p:nvSpPr>
          <p:cNvPr id="3" name="Text Placeholder 2"/>
          <p:cNvSpPr>
            <a:spLocks noGrp="1"/>
          </p:cNvSpPr>
          <p:nvPr>
            <p:ph type="body" sz="quarter" idx="10"/>
          </p:nvPr>
        </p:nvSpPr>
        <p:spPr/>
        <p:txBody>
          <a:bodyPr/>
          <a:lstStyle/>
          <a:p>
            <a:r>
              <a:rPr lang="de-DE" dirty="0" smtClean="0"/>
              <a:t>Fig. 5.15</a:t>
            </a:r>
            <a:endParaRPr lang="de-DE" dirty="0"/>
          </a:p>
        </p:txBody>
      </p:sp>
      <p:sp>
        <p:nvSpPr>
          <p:cNvPr id="12" name="TextBox 11"/>
          <p:cNvSpPr txBox="1"/>
          <p:nvPr/>
        </p:nvSpPr>
        <p:spPr>
          <a:xfrm>
            <a:off x="3935714" y="5835402"/>
            <a:ext cx="1156086" cy="261610"/>
          </a:xfrm>
          <a:prstGeom prst="rect">
            <a:avLst/>
          </a:prstGeom>
          <a:noFill/>
        </p:spPr>
        <p:txBody>
          <a:bodyPr wrap="none" rtlCol="0">
            <a:spAutoFit/>
          </a:bodyPr>
          <a:lstStyle/>
          <a:p>
            <a:pPr algn="ctr"/>
            <a:r>
              <a:rPr lang="de-DE" sz="1100" dirty="0" smtClean="0"/>
              <a:t>Time (</a:t>
            </a:r>
            <a:r>
              <a:rPr lang="de-DE" sz="1100" dirty="0" err="1" smtClean="0"/>
              <a:t>seconds</a:t>
            </a:r>
            <a:r>
              <a:rPr lang="de-DE" sz="1100" dirty="0" smtClean="0"/>
              <a:t>)</a:t>
            </a:r>
            <a:endParaRPr lang="de-DE" sz="1100" dirty="0"/>
          </a:p>
        </p:txBody>
      </p:sp>
      <p:pic>
        <p:nvPicPr>
          <p:cNvPr id="17"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7101" y="3153746"/>
            <a:ext cx="4717131" cy="316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rot="16200000">
            <a:off x="1471672" y="2165610"/>
            <a:ext cx="686406" cy="261610"/>
          </a:xfrm>
          <a:prstGeom prst="rect">
            <a:avLst/>
          </a:prstGeom>
          <a:noFill/>
        </p:spPr>
        <p:txBody>
          <a:bodyPr wrap="none" rtlCol="0">
            <a:spAutoFit/>
          </a:bodyPr>
          <a:lstStyle/>
          <a:p>
            <a:pPr algn="ctr"/>
            <a:r>
              <a:rPr lang="de-DE" sz="1100" dirty="0" smtClean="0"/>
              <a:t>Chroma</a:t>
            </a:r>
            <a:endParaRPr lang="de-DE" sz="1100" dirty="0"/>
          </a:p>
        </p:txBody>
      </p:sp>
    </p:spTree>
    <p:extLst>
      <p:ext uri="{BB962C8B-B14F-4D97-AF65-F5344CB8AC3E}">
        <p14:creationId xmlns:p14="http://schemas.microsoft.com/office/powerpoint/2010/main" val="25433477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5.2 </a:t>
            </a:r>
            <a:r>
              <a:rPr lang="de-DE" dirty="0"/>
              <a:t>Template-</a:t>
            </a:r>
            <a:r>
              <a:rPr lang="de-DE" dirty="0" err="1"/>
              <a:t>Based</a:t>
            </a:r>
            <a:r>
              <a:rPr lang="de-DE" dirty="0"/>
              <a:t> </a:t>
            </a:r>
            <a:r>
              <a:rPr lang="de-DE" dirty="0" err="1"/>
              <a:t>Chord</a:t>
            </a:r>
            <a:r>
              <a:rPr lang="de-DE" dirty="0"/>
              <a:t> Recognition</a:t>
            </a:r>
          </a:p>
        </p:txBody>
      </p:sp>
      <p:sp>
        <p:nvSpPr>
          <p:cNvPr id="3" name="Text Placeholder 2"/>
          <p:cNvSpPr>
            <a:spLocks noGrp="1"/>
          </p:cNvSpPr>
          <p:nvPr>
            <p:ph type="body" sz="quarter" idx="10"/>
          </p:nvPr>
        </p:nvSpPr>
        <p:spPr/>
        <p:txBody>
          <a:bodyPr/>
          <a:lstStyle/>
          <a:p>
            <a:r>
              <a:rPr lang="de-DE" dirty="0" smtClean="0"/>
              <a:t>Fig. 5.16</a:t>
            </a:r>
            <a:endParaRPr lang="de-DE" dirty="0"/>
          </a:p>
        </p:txBody>
      </p:sp>
      <p:pic>
        <p:nvPicPr>
          <p:cNvPr id="1259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408246"/>
            <a:ext cx="8953501" cy="461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46815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5.2 </a:t>
            </a:r>
            <a:r>
              <a:rPr lang="de-DE" dirty="0"/>
              <a:t>Template-</a:t>
            </a:r>
            <a:r>
              <a:rPr lang="de-DE" dirty="0" err="1"/>
              <a:t>Based</a:t>
            </a:r>
            <a:r>
              <a:rPr lang="de-DE" dirty="0"/>
              <a:t> </a:t>
            </a:r>
            <a:r>
              <a:rPr lang="de-DE" dirty="0" err="1"/>
              <a:t>Chord</a:t>
            </a:r>
            <a:r>
              <a:rPr lang="de-DE" dirty="0"/>
              <a:t> Recognition</a:t>
            </a:r>
          </a:p>
        </p:txBody>
      </p:sp>
      <p:sp>
        <p:nvSpPr>
          <p:cNvPr id="3" name="Text Placeholder 2"/>
          <p:cNvSpPr>
            <a:spLocks noGrp="1"/>
          </p:cNvSpPr>
          <p:nvPr>
            <p:ph type="body" sz="quarter" idx="10"/>
          </p:nvPr>
        </p:nvSpPr>
        <p:spPr/>
        <p:txBody>
          <a:bodyPr/>
          <a:lstStyle/>
          <a:p>
            <a:r>
              <a:rPr lang="de-DE" dirty="0" smtClean="0"/>
              <a:t>Fig. 5.17</a:t>
            </a:r>
            <a:endParaRPr lang="de-DE" dirty="0"/>
          </a:p>
        </p:txBody>
      </p:sp>
      <p:pic>
        <p:nvPicPr>
          <p:cNvPr id="1269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3159" y="1872868"/>
            <a:ext cx="3766674" cy="3808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69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478" y="1923668"/>
            <a:ext cx="3730572" cy="3586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46815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5.2 </a:t>
            </a:r>
            <a:r>
              <a:rPr lang="de-DE" dirty="0"/>
              <a:t>Template-</a:t>
            </a:r>
            <a:r>
              <a:rPr lang="de-DE" dirty="0" err="1"/>
              <a:t>Based</a:t>
            </a:r>
            <a:r>
              <a:rPr lang="de-DE" dirty="0"/>
              <a:t> </a:t>
            </a:r>
            <a:r>
              <a:rPr lang="de-DE" dirty="0" err="1"/>
              <a:t>Chord</a:t>
            </a:r>
            <a:r>
              <a:rPr lang="de-DE" dirty="0"/>
              <a:t> Recognition</a:t>
            </a:r>
          </a:p>
        </p:txBody>
      </p:sp>
      <p:sp>
        <p:nvSpPr>
          <p:cNvPr id="3" name="Text Placeholder 2"/>
          <p:cNvSpPr>
            <a:spLocks noGrp="1"/>
          </p:cNvSpPr>
          <p:nvPr>
            <p:ph type="body" sz="quarter" idx="10"/>
          </p:nvPr>
        </p:nvSpPr>
        <p:spPr/>
        <p:txBody>
          <a:bodyPr/>
          <a:lstStyle/>
          <a:p>
            <a:r>
              <a:rPr lang="de-DE" dirty="0" smtClean="0"/>
              <a:t>Fig. 5.18</a:t>
            </a:r>
            <a:endParaRPr lang="de-DE" dirty="0"/>
          </a:p>
        </p:txBody>
      </p:sp>
      <p:pic>
        <p:nvPicPr>
          <p:cNvPr id="12800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1446" y="2779998"/>
            <a:ext cx="2808654" cy="3317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800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646" y="2779998"/>
            <a:ext cx="2808654" cy="3317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800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1446" y="1113676"/>
            <a:ext cx="2808653" cy="1816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800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8646" y="1104899"/>
            <a:ext cx="2808654" cy="182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46815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5.2 </a:t>
            </a:r>
            <a:r>
              <a:rPr lang="de-DE" dirty="0"/>
              <a:t>Template-</a:t>
            </a:r>
            <a:r>
              <a:rPr lang="de-DE" dirty="0" err="1"/>
              <a:t>Based</a:t>
            </a:r>
            <a:r>
              <a:rPr lang="de-DE" dirty="0"/>
              <a:t> </a:t>
            </a:r>
            <a:r>
              <a:rPr lang="de-DE" dirty="0" err="1"/>
              <a:t>Chord</a:t>
            </a:r>
            <a:r>
              <a:rPr lang="de-DE" dirty="0"/>
              <a:t> Recognition</a:t>
            </a:r>
          </a:p>
        </p:txBody>
      </p:sp>
      <p:sp>
        <p:nvSpPr>
          <p:cNvPr id="3" name="Text Placeholder 2"/>
          <p:cNvSpPr>
            <a:spLocks noGrp="1"/>
          </p:cNvSpPr>
          <p:nvPr>
            <p:ph type="body" sz="quarter" idx="10"/>
          </p:nvPr>
        </p:nvSpPr>
        <p:spPr/>
        <p:txBody>
          <a:bodyPr/>
          <a:lstStyle/>
          <a:p>
            <a:r>
              <a:rPr lang="de-DE" dirty="0" smtClean="0"/>
              <a:t>Fig. 5.19</a:t>
            </a:r>
            <a:endParaRPr lang="de-DE" dirty="0"/>
          </a:p>
        </p:txBody>
      </p:sp>
      <p:pic>
        <p:nvPicPr>
          <p:cNvPr id="129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3991" y="2569516"/>
            <a:ext cx="5646238" cy="3511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9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3991" y="889000"/>
            <a:ext cx="5646238" cy="1876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46815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5.2 </a:t>
            </a:r>
            <a:r>
              <a:rPr lang="de-DE" dirty="0"/>
              <a:t>Template-</a:t>
            </a:r>
            <a:r>
              <a:rPr lang="de-DE" dirty="0" err="1"/>
              <a:t>Based</a:t>
            </a:r>
            <a:r>
              <a:rPr lang="de-DE" dirty="0"/>
              <a:t> </a:t>
            </a:r>
            <a:r>
              <a:rPr lang="de-DE" dirty="0" err="1"/>
              <a:t>Chord</a:t>
            </a:r>
            <a:r>
              <a:rPr lang="de-DE" dirty="0"/>
              <a:t> Recognition</a:t>
            </a:r>
          </a:p>
        </p:txBody>
      </p:sp>
      <p:sp>
        <p:nvSpPr>
          <p:cNvPr id="3" name="Text Placeholder 2"/>
          <p:cNvSpPr>
            <a:spLocks noGrp="1"/>
          </p:cNvSpPr>
          <p:nvPr>
            <p:ph type="body" sz="quarter" idx="10"/>
          </p:nvPr>
        </p:nvSpPr>
        <p:spPr/>
        <p:txBody>
          <a:bodyPr/>
          <a:lstStyle/>
          <a:p>
            <a:r>
              <a:rPr lang="de-DE" dirty="0" smtClean="0"/>
              <a:t>Fig. 5.20</a:t>
            </a:r>
            <a:endParaRPr lang="de-DE" dirty="0"/>
          </a:p>
        </p:txBody>
      </p:sp>
      <p:pic>
        <p:nvPicPr>
          <p:cNvPr id="552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825" y="1347987"/>
            <a:ext cx="7724775" cy="4690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46815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681" r="13292"/>
          <a:stretch/>
        </p:blipFill>
        <p:spPr bwMode="auto">
          <a:xfrm>
            <a:off x="520700" y="2904535"/>
            <a:ext cx="8331200" cy="277488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de-DE" dirty="0" smtClean="0"/>
              <a:t>5.2 </a:t>
            </a:r>
            <a:r>
              <a:rPr lang="de-DE" dirty="0"/>
              <a:t>Template-</a:t>
            </a:r>
            <a:r>
              <a:rPr lang="de-DE" dirty="0" err="1"/>
              <a:t>Based</a:t>
            </a:r>
            <a:r>
              <a:rPr lang="de-DE" dirty="0"/>
              <a:t> </a:t>
            </a:r>
            <a:r>
              <a:rPr lang="de-DE" dirty="0" err="1"/>
              <a:t>Chord</a:t>
            </a:r>
            <a:r>
              <a:rPr lang="de-DE" dirty="0"/>
              <a:t> Recognition</a:t>
            </a:r>
          </a:p>
        </p:txBody>
      </p:sp>
      <p:sp>
        <p:nvSpPr>
          <p:cNvPr id="3" name="Text Placeholder 2"/>
          <p:cNvSpPr>
            <a:spLocks noGrp="1"/>
          </p:cNvSpPr>
          <p:nvPr>
            <p:ph type="body" sz="quarter" idx="10"/>
          </p:nvPr>
        </p:nvSpPr>
        <p:spPr/>
        <p:txBody>
          <a:bodyPr/>
          <a:lstStyle/>
          <a:p>
            <a:r>
              <a:rPr lang="de-DE" dirty="0" smtClean="0"/>
              <a:t>Fig. 5.20</a:t>
            </a:r>
            <a:endParaRPr lang="de-DE" dirty="0"/>
          </a:p>
        </p:txBody>
      </p:sp>
      <p:pic>
        <p:nvPicPr>
          <p:cNvPr id="130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 y="1477289"/>
            <a:ext cx="7649443" cy="1363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3500158" y="5549961"/>
            <a:ext cx="1236942" cy="276999"/>
          </a:xfrm>
          <a:prstGeom prst="rect">
            <a:avLst/>
          </a:prstGeom>
          <a:noFill/>
        </p:spPr>
        <p:txBody>
          <a:bodyPr wrap="none" rtlCol="0">
            <a:spAutoFit/>
          </a:bodyPr>
          <a:lstStyle/>
          <a:p>
            <a:pPr algn="ctr"/>
            <a:r>
              <a:rPr lang="de-DE" sz="1200" dirty="0" smtClean="0"/>
              <a:t>Time (</a:t>
            </a:r>
            <a:r>
              <a:rPr lang="de-DE" sz="1200" dirty="0" err="1" smtClean="0"/>
              <a:t>seconds</a:t>
            </a:r>
            <a:r>
              <a:rPr lang="de-DE" sz="1200" dirty="0" smtClean="0"/>
              <a:t>)</a:t>
            </a:r>
            <a:endParaRPr lang="de-DE" sz="1200" dirty="0"/>
          </a:p>
        </p:txBody>
      </p:sp>
    </p:spTree>
    <p:extLst>
      <p:ext uri="{BB962C8B-B14F-4D97-AF65-F5344CB8AC3E}">
        <p14:creationId xmlns:p14="http://schemas.microsoft.com/office/powerpoint/2010/main" val="2290054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Chapter 5</a:t>
            </a:r>
            <a:r>
              <a:rPr lang="de-DE" dirty="0"/>
              <a:t>: </a:t>
            </a:r>
            <a:r>
              <a:rPr lang="de-DE" dirty="0" err="1"/>
              <a:t>Chord</a:t>
            </a:r>
            <a:r>
              <a:rPr lang="de-DE" dirty="0"/>
              <a:t> Recognition</a:t>
            </a:r>
          </a:p>
        </p:txBody>
      </p:sp>
      <p:sp>
        <p:nvSpPr>
          <p:cNvPr id="14" name="TextBox 13"/>
          <p:cNvSpPr txBox="1"/>
          <p:nvPr/>
        </p:nvSpPr>
        <p:spPr>
          <a:xfrm>
            <a:off x="561297" y="1087840"/>
            <a:ext cx="5157630" cy="1323439"/>
          </a:xfrm>
          <a:prstGeom prst="rect">
            <a:avLst/>
          </a:prstGeom>
          <a:noFill/>
        </p:spPr>
        <p:txBody>
          <a:bodyPr wrap="none" rtlCol="0">
            <a:spAutoFit/>
          </a:bodyPr>
          <a:lstStyle/>
          <a:p>
            <a:r>
              <a:rPr lang="de-DE" sz="2000" dirty="0"/>
              <a:t>5</a:t>
            </a:r>
            <a:r>
              <a:rPr lang="de-DE" sz="2000" dirty="0" smtClean="0"/>
              <a:t>.1	</a:t>
            </a:r>
            <a:r>
              <a:rPr lang="en-US" sz="2000" dirty="0"/>
              <a:t>Basic Theory of Harmony</a:t>
            </a:r>
          </a:p>
          <a:p>
            <a:r>
              <a:rPr lang="en-US" sz="2000" dirty="0" smtClean="0"/>
              <a:t>5.2	Template-Based </a:t>
            </a:r>
            <a:r>
              <a:rPr lang="en-US" sz="2000" dirty="0"/>
              <a:t>Chord Recognition</a:t>
            </a:r>
          </a:p>
          <a:p>
            <a:r>
              <a:rPr lang="en-US" sz="2000" dirty="0" smtClean="0"/>
              <a:t>5.3	HMM-Based </a:t>
            </a:r>
            <a:r>
              <a:rPr lang="en-US" sz="2000" dirty="0"/>
              <a:t>Chord Recognition</a:t>
            </a:r>
          </a:p>
          <a:p>
            <a:r>
              <a:rPr lang="en-US" sz="2000" dirty="0" smtClean="0"/>
              <a:t>5.4	Further </a:t>
            </a:r>
            <a:r>
              <a:rPr lang="en-US" sz="2000" dirty="0"/>
              <a:t>Notes</a:t>
            </a:r>
          </a:p>
        </p:txBody>
      </p:sp>
      <p:pic>
        <p:nvPicPr>
          <p:cNvPr id="7" name="Picture 2" descr="ChordReco_Teas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8726" y="1061607"/>
            <a:ext cx="1698872" cy="159269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61297" y="2984492"/>
            <a:ext cx="8176302" cy="2308324"/>
          </a:xfrm>
          <a:prstGeom prst="rect">
            <a:avLst/>
          </a:prstGeom>
        </p:spPr>
        <p:txBody>
          <a:bodyPr wrap="square">
            <a:spAutoFit/>
          </a:bodyPr>
          <a:lstStyle/>
          <a:p>
            <a:pPr algn="just"/>
            <a:r>
              <a:rPr lang="en-US" dirty="0"/>
              <a:t>In Chapter 5, we consider the problem of analyzing harmonic properties of a piece of music by determining a descriptive progression of chords from a given audio recording. We take this opportunity to first discuss some basic theory of harmony including concepts such as intervals, chords, and scales. Then, motivated by the automated chord recognition scenario, we introduce template-based matching procedures and hidden Markov models—a concept of central importance for the analysis of temporal patterns in time-dependent data streams including speech, gestures, and music.</a:t>
            </a:r>
            <a:endParaRPr lang="de-DE" dirty="0"/>
          </a:p>
        </p:txBody>
      </p:sp>
    </p:spTree>
    <p:extLst>
      <p:ext uri="{BB962C8B-B14F-4D97-AF65-F5344CB8AC3E}">
        <p14:creationId xmlns:p14="http://schemas.microsoft.com/office/powerpoint/2010/main" val="35690564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5.2 </a:t>
            </a:r>
            <a:r>
              <a:rPr lang="de-DE" dirty="0"/>
              <a:t>Template-</a:t>
            </a:r>
            <a:r>
              <a:rPr lang="de-DE" dirty="0" err="1"/>
              <a:t>Based</a:t>
            </a:r>
            <a:r>
              <a:rPr lang="de-DE" dirty="0"/>
              <a:t> </a:t>
            </a:r>
            <a:r>
              <a:rPr lang="de-DE" dirty="0" err="1"/>
              <a:t>Chord</a:t>
            </a:r>
            <a:r>
              <a:rPr lang="de-DE" dirty="0"/>
              <a:t> Recognition</a:t>
            </a:r>
          </a:p>
        </p:txBody>
      </p:sp>
      <p:sp>
        <p:nvSpPr>
          <p:cNvPr id="3" name="Text Placeholder 2"/>
          <p:cNvSpPr>
            <a:spLocks noGrp="1"/>
          </p:cNvSpPr>
          <p:nvPr>
            <p:ph type="body" sz="quarter" idx="10"/>
          </p:nvPr>
        </p:nvSpPr>
        <p:spPr/>
        <p:txBody>
          <a:bodyPr/>
          <a:lstStyle/>
          <a:p>
            <a:r>
              <a:rPr lang="de-DE" dirty="0" smtClean="0"/>
              <a:t>Fig. 5.20</a:t>
            </a:r>
            <a:endParaRPr lang="de-DE" dirty="0"/>
          </a:p>
        </p:txBody>
      </p:sp>
      <p:pic>
        <p:nvPicPr>
          <p:cNvPr id="130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1477289"/>
            <a:ext cx="7649443" cy="1363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681" r="13292"/>
          <a:stretch/>
        </p:blipFill>
        <p:spPr bwMode="auto">
          <a:xfrm>
            <a:off x="520700" y="2904535"/>
            <a:ext cx="8331200" cy="277488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500158" y="5549961"/>
            <a:ext cx="1236942" cy="276999"/>
          </a:xfrm>
          <a:prstGeom prst="rect">
            <a:avLst/>
          </a:prstGeom>
          <a:noFill/>
        </p:spPr>
        <p:txBody>
          <a:bodyPr wrap="none" rtlCol="0">
            <a:spAutoFit/>
          </a:bodyPr>
          <a:lstStyle/>
          <a:p>
            <a:pPr algn="ctr"/>
            <a:r>
              <a:rPr lang="de-DE" sz="1200" dirty="0" smtClean="0"/>
              <a:t>Time (</a:t>
            </a:r>
            <a:r>
              <a:rPr lang="de-DE" sz="1200" dirty="0" err="1" smtClean="0"/>
              <a:t>seconds</a:t>
            </a:r>
            <a:r>
              <a:rPr lang="de-DE" sz="1200" dirty="0" smtClean="0"/>
              <a:t>)</a:t>
            </a:r>
            <a:endParaRPr lang="de-DE" sz="1200" dirty="0"/>
          </a:p>
        </p:txBody>
      </p:sp>
    </p:spTree>
    <p:extLst>
      <p:ext uri="{BB962C8B-B14F-4D97-AF65-F5344CB8AC3E}">
        <p14:creationId xmlns:p14="http://schemas.microsoft.com/office/powerpoint/2010/main" val="35160476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5.2 </a:t>
            </a:r>
            <a:r>
              <a:rPr lang="de-DE" dirty="0"/>
              <a:t>Template-</a:t>
            </a:r>
            <a:r>
              <a:rPr lang="de-DE" dirty="0" err="1"/>
              <a:t>Based</a:t>
            </a:r>
            <a:r>
              <a:rPr lang="de-DE" dirty="0"/>
              <a:t> </a:t>
            </a:r>
            <a:r>
              <a:rPr lang="de-DE" dirty="0" err="1"/>
              <a:t>Chord</a:t>
            </a:r>
            <a:r>
              <a:rPr lang="de-DE" dirty="0"/>
              <a:t> Recognition</a:t>
            </a:r>
          </a:p>
        </p:txBody>
      </p:sp>
      <p:sp>
        <p:nvSpPr>
          <p:cNvPr id="3" name="Text Placeholder 2"/>
          <p:cNvSpPr>
            <a:spLocks noGrp="1"/>
          </p:cNvSpPr>
          <p:nvPr>
            <p:ph type="body" sz="quarter" idx="10"/>
          </p:nvPr>
        </p:nvSpPr>
        <p:spPr/>
        <p:txBody>
          <a:bodyPr/>
          <a:lstStyle/>
          <a:p>
            <a:r>
              <a:rPr lang="de-DE" dirty="0" smtClean="0"/>
              <a:t>Fig. 5.21</a:t>
            </a:r>
            <a:endParaRPr lang="de-DE" dirty="0"/>
          </a:p>
        </p:txBody>
      </p:sp>
      <p:pic>
        <p:nvPicPr>
          <p:cNvPr id="563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0" y="835309"/>
            <a:ext cx="4686300" cy="5270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74201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5.2 </a:t>
            </a:r>
            <a:r>
              <a:rPr lang="de-DE" dirty="0"/>
              <a:t>Template-</a:t>
            </a:r>
            <a:r>
              <a:rPr lang="de-DE" dirty="0" err="1"/>
              <a:t>Based</a:t>
            </a:r>
            <a:r>
              <a:rPr lang="de-DE" dirty="0"/>
              <a:t> </a:t>
            </a:r>
            <a:r>
              <a:rPr lang="de-DE" dirty="0" err="1"/>
              <a:t>Chord</a:t>
            </a:r>
            <a:r>
              <a:rPr lang="de-DE" dirty="0"/>
              <a:t> Recognition</a:t>
            </a:r>
          </a:p>
        </p:txBody>
      </p:sp>
      <p:sp>
        <p:nvSpPr>
          <p:cNvPr id="3" name="Text Placeholder 2"/>
          <p:cNvSpPr>
            <a:spLocks noGrp="1"/>
          </p:cNvSpPr>
          <p:nvPr>
            <p:ph type="body" sz="quarter" idx="10"/>
          </p:nvPr>
        </p:nvSpPr>
        <p:spPr/>
        <p:txBody>
          <a:bodyPr/>
          <a:lstStyle/>
          <a:p>
            <a:r>
              <a:rPr lang="de-DE" dirty="0" smtClean="0"/>
              <a:t>Fig. 5.21</a:t>
            </a:r>
            <a:endParaRPr lang="de-DE" dirty="0"/>
          </a:p>
        </p:txBody>
      </p:sp>
      <p:pic>
        <p:nvPicPr>
          <p:cNvPr id="131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999" y="1819338"/>
            <a:ext cx="6184901" cy="1241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8900" y="3311832"/>
            <a:ext cx="8991598" cy="17983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564765" y="5146907"/>
            <a:ext cx="1410707" cy="307777"/>
          </a:xfrm>
          <a:prstGeom prst="rect">
            <a:avLst/>
          </a:prstGeom>
          <a:noFill/>
        </p:spPr>
        <p:txBody>
          <a:bodyPr wrap="none" rtlCol="0">
            <a:spAutoFit/>
          </a:bodyPr>
          <a:lstStyle/>
          <a:p>
            <a:pPr algn="ctr"/>
            <a:r>
              <a:rPr lang="de-DE" sz="1400" dirty="0" smtClean="0"/>
              <a:t>Time (</a:t>
            </a:r>
            <a:r>
              <a:rPr lang="de-DE" sz="1400" dirty="0" err="1" smtClean="0"/>
              <a:t>seconds</a:t>
            </a:r>
            <a:r>
              <a:rPr lang="de-DE" sz="1400" dirty="0" smtClean="0"/>
              <a:t>)</a:t>
            </a:r>
            <a:endParaRPr lang="de-DE" sz="1400" dirty="0"/>
          </a:p>
        </p:txBody>
      </p:sp>
    </p:spTree>
    <p:extLst>
      <p:ext uri="{BB962C8B-B14F-4D97-AF65-F5344CB8AC3E}">
        <p14:creationId xmlns:p14="http://schemas.microsoft.com/office/powerpoint/2010/main" val="20646815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5.2 </a:t>
            </a:r>
            <a:r>
              <a:rPr lang="de-DE" dirty="0"/>
              <a:t>Template-</a:t>
            </a:r>
            <a:r>
              <a:rPr lang="de-DE" dirty="0" err="1"/>
              <a:t>Based</a:t>
            </a:r>
            <a:r>
              <a:rPr lang="de-DE" dirty="0"/>
              <a:t> </a:t>
            </a:r>
            <a:r>
              <a:rPr lang="de-DE" dirty="0" err="1"/>
              <a:t>Chord</a:t>
            </a:r>
            <a:r>
              <a:rPr lang="de-DE" dirty="0"/>
              <a:t> Recognition</a:t>
            </a:r>
          </a:p>
        </p:txBody>
      </p:sp>
      <p:sp>
        <p:nvSpPr>
          <p:cNvPr id="3" name="Text Placeholder 2"/>
          <p:cNvSpPr>
            <a:spLocks noGrp="1"/>
          </p:cNvSpPr>
          <p:nvPr>
            <p:ph type="body" sz="quarter" idx="10"/>
          </p:nvPr>
        </p:nvSpPr>
        <p:spPr/>
        <p:txBody>
          <a:bodyPr/>
          <a:lstStyle/>
          <a:p>
            <a:r>
              <a:rPr lang="de-DE" dirty="0" smtClean="0"/>
              <a:t>Fig. 5.21</a:t>
            </a:r>
            <a:endParaRPr lang="de-DE" dirty="0"/>
          </a:p>
        </p:txBody>
      </p:sp>
      <p:pic>
        <p:nvPicPr>
          <p:cNvPr id="131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999" y="1819338"/>
            <a:ext cx="6184901" cy="1241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0"/>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0000" y="3312000"/>
            <a:ext cx="8985600" cy="17964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564765" y="5146907"/>
            <a:ext cx="1410707" cy="307777"/>
          </a:xfrm>
          <a:prstGeom prst="rect">
            <a:avLst/>
          </a:prstGeom>
          <a:noFill/>
        </p:spPr>
        <p:txBody>
          <a:bodyPr wrap="none" rtlCol="0">
            <a:spAutoFit/>
          </a:bodyPr>
          <a:lstStyle/>
          <a:p>
            <a:pPr algn="ctr"/>
            <a:r>
              <a:rPr lang="de-DE" sz="1400" dirty="0" smtClean="0"/>
              <a:t>Time (</a:t>
            </a:r>
            <a:r>
              <a:rPr lang="de-DE" sz="1400" dirty="0" err="1" smtClean="0"/>
              <a:t>seconds</a:t>
            </a:r>
            <a:r>
              <a:rPr lang="de-DE" sz="1400" dirty="0" smtClean="0"/>
              <a:t>)</a:t>
            </a:r>
            <a:endParaRPr lang="de-DE" sz="1400" dirty="0"/>
          </a:p>
        </p:txBody>
      </p:sp>
    </p:spTree>
    <p:extLst>
      <p:ext uri="{BB962C8B-B14F-4D97-AF65-F5344CB8AC3E}">
        <p14:creationId xmlns:p14="http://schemas.microsoft.com/office/powerpoint/2010/main" val="29840286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5.2 </a:t>
            </a:r>
            <a:r>
              <a:rPr lang="de-DE" dirty="0"/>
              <a:t>Template-</a:t>
            </a:r>
            <a:r>
              <a:rPr lang="de-DE" dirty="0" err="1"/>
              <a:t>Based</a:t>
            </a:r>
            <a:r>
              <a:rPr lang="de-DE" dirty="0"/>
              <a:t> </a:t>
            </a:r>
            <a:r>
              <a:rPr lang="de-DE" dirty="0" err="1"/>
              <a:t>Chord</a:t>
            </a:r>
            <a:r>
              <a:rPr lang="de-DE" dirty="0"/>
              <a:t> Recognition</a:t>
            </a:r>
          </a:p>
        </p:txBody>
      </p:sp>
      <p:sp>
        <p:nvSpPr>
          <p:cNvPr id="3" name="Text Placeholder 2"/>
          <p:cNvSpPr>
            <a:spLocks noGrp="1"/>
          </p:cNvSpPr>
          <p:nvPr>
            <p:ph type="body" sz="quarter" idx="10"/>
          </p:nvPr>
        </p:nvSpPr>
        <p:spPr/>
        <p:txBody>
          <a:bodyPr/>
          <a:lstStyle/>
          <a:p>
            <a:r>
              <a:rPr lang="de-DE" dirty="0" smtClean="0"/>
              <a:t>Fig. 5.21</a:t>
            </a:r>
            <a:endParaRPr lang="de-DE" dirty="0"/>
          </a:p>
        </p:txBody>
      </p:sp>
      <p:pic>
        <p:nvPicPr>
          <p:cNvPr id="131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999" y="1819338"/>
            <a:ext cx="6184901" cy="1241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descr="C:\Meinard\Aktuell\Mueller_Book_TenLecturesMusicProcessing\book_code\Figures_Chapter05_ChordReco\2014_Matlab_ChordRecognition_NJ\ChordReco_Template_Enhance_Bach_chroma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00" y="3311832"/>
            <a:ext cx="8991600" cy="17983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64765" y="5146907"/>
            <a:ext cx="1410707" cy="307777"/>
          </a:xfrm>
          <a:prstGeom prst="rect">
            <a:avLst/>
          </a:prstGeom>
          <a:noFill/>
        </p:spPr>
        <p:txBody>
          <a:bodyPr wrap="none" rtlCol="0">
            <a:spAutoFit/>
          </a:bodyPr>
          <a:lstStyle/>
          <a:p>
            <a:pPr algn="ctr"/>
            <a:r>
              <a:rPr lang="de-DE" sz="1400" dirty="0" smtClean="0"/>
              <a:t>Time (</a:t>
            </a:r>
            <a:r>
              <a:rPr lang="de-DE" sz="1400" dirty="0" err="1" smtClean="0"/>
              <a:t>seconds</a:t>
            </a:r>
            <a:r>
              <a:rPr lang="de-DE" sz="1400" dirty="0" smtClean="0"/>
              <a:t>)</a:t>
            </a:r>
            <a:endParaRPr lang="de-DE" sz="1400" dirty="0"/>
          </a:p>
        </p:txBody>
      </p:sp>
    </p:spTree>
    <p:extLst>
      <p:ext uri="{BB962C8B-B14F-4D97-AF65-F5344CB8AC3E}">
        <p14:creationId xmlns:p14="http://schemas.microsoft.com/office/powerpoint/2010/main" val="9824814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5.2 </a:t>
            </a:r>
            <a:r>
              <a:rPr lang="de-DE" dirty="0"/>
              <a:t>Template-</a:t>
            </a:r>
            <a:r>
              <a:rPr lang="de-DE" dirty="0" err="1"/>
              <a:t>Based</a:t>
            </a:r>
            <a:r>
              <a:rPr lang="de-DE" dirty="0"/>
              <a:t> </a:t>
            </a:r>
            <a:r>
              <a:rPr lang="de-DE" dirty="0" err="1"/>
              <a:t>Chord</a:t>
            </a:r>
            <a:r>
              <a:rPr lang="de-DE" dirty="0"/>
              <a:t> Recognition</a:t>
            </a:r>
          </a:p>
        </p:txBody>
      </p:sp>
      <p:sp>
        <p:nvSpPr>
          <p:cNvPr id="3" name="Text Placeholder 2"/>
          <p:cNvSpPr>
            <a:spLocks noGrp="1"/>
          </p:cNvSpPr>
          <p:nvPr>
            <p:ph type="body" sz="quarter" idx="10"/>
          </p:nvPr>
        </p:nvSpPr>
        <p:spPr/>
        <p:txBody>
          <a:bodyPr/>
          <a:lstStyle/>
          <a:p>
            <a:r>
              <a:rPr lang="de-DE" dirty="0" smtClean="0"/>
              <a:t>Fig. 5.21</a:t>
            </a:r>
            <a:endParaRPr lang="de-DE" dirty="0"/>
          </a:p>
        </p:txBody>
      </p:sp>
      <p:pic>
        <p:nvPicPr>
          <p:cNvPr id="131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999" y="1819338"/>
            <a:ext cx="6184901" cy="1241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8" descr="C:\Meinard\Aktuell\Mueller_Book_TenLecturesMusicProcessing\book_code\Figures_Chapter05_ChordReco\2014_Matlab_ChordRecognition_NJ\ChordReco_Template_Enhance_Bach_chroma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00" y="3311832"/>
            <a:ext cx="8991600" cy="17983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64765" y="5146907"/>
            <a:ext cx="1410707" cy="307777"/>
          </a:xfrm>
          <a:prstGeom prst="rect">
            <a:avLst/>
          </a:prstGeom>
          <a:noFill/>
        </p:spPr>
        <p:txBody>
          <a:bodyPr wrap="none" rtlCol="0">
            <a:spAutoFit/>
          </a:bodyPr>
          <a:lstStyle/>
          <a:p>
            <a:pPr algn="ctr"/>
            <a:r>
              <a:rPr lang="de-DE" sz="1400" dirty="0" smtClean="0"/>
              <a:t>Time (</a:t>
            </a:r>
            <a:r>
              <a:rPr lang="de-DE" sz="1400" dirty="0" err="1" smtClean="0"/>
              <a:t>seconds</a:t>
            </a:r>
            <a:r>
              <a:rPr lang="de-DE" sz="1400" dirty="0" smtClean="0"/>
              <a:t>)</a:t>
            </a:r>
            <a:endParaRPr lang="de-DE" sz="1400" dirty="0"/>
          </a:p>
        </p:txBody>
      </p:sp>
    </p:spTree>
    <p:extLst>
      <p:ext uri="{BB962C8B-B14F-4D97-AF65-F5344CB8AC3E}">
        <p14:creationId xmlns:p14="http://schemas.microsoft.com/office/powerpoint/2010/main" val="9824814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5.2 </a:t>
            </a:r>
            <a:r>
              <a:rPr lang="de-DE" dirty="0"/>
              <a:t>Template-</a:t>
            </a:r>
            <a:r>
              <a:rPr lang="de-DE" dirty="0" err="1"/>
              <a:t>Based</a:t>
            </a:r>
            <a:r>
              <a:rPr lang="de-DE" dirty="0"/>
              <a:t> </a:t>
            </a:r>
            <a:r>
              <a:rPr lang="de-DE" dirty="0" err="1"/>
              <a:t>Chord</a:t>
            </a:r>
            <a:r>
              <a:rPr lang="de-DE" dirty="0"/>
              <a:t> Recognition</a:t>
            </a:r>
          </a:p>
        </p:txBody>
      </p:sp>
      <p:sp>
        <p:nvSpPr>
          <p:cNvPr id="3" name="Text Placeholder 2"/>
          <p:cNvSpPr>
            <a:spLocks noGrp="1"/>
          </p:cNvSpPr>
          <p:nvPr>
            <p:ph type="body" sz="quarter" idx="10"/>
          </p:nvPr>
        </p:nvSpPr>
        <p:spPr/>
        <p:txBody>
          <a:bodyPr/>
          <a:lstStyle/>
          <a:p>
            <a:r>
              <a:rPr lang="de-DE" dirty="0" smtClean="0"/>
              <a:t>Fig. 5.21</a:t>
            </a:r>
            <a:endParaRPr lang="de-DE" dirty="0"/>
          </a:p>
        </p:txBody>
      </p:sp>
      <p:pic>
        <p:nvPicPr>
          <p:cNvPr id="131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999" y="1819338"/>
            <a:ext cx="6184901" cy="1241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9" descr="C:\Meinard\Aktuell\Mueller_Book_TenLecturesMusicProcessing\book_code\Figures_Chapter05_ChordReco\2014_Matlab_ChordRecognition_NJ\ChordReco_Template_Enhance_Bach_chroma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00" y="3311832"/>
            <a:ext cx="8991600" cy="17983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64765" y="5146907"/>
            <a:ext cx="1410707" cy="307777"/>
          </a:xfrm>
          <a:prstGeom prst="rect">
            <a:avLst/>
          </a:prstGeom>
          <a:noFill/>
        </p:spPr>
        <p:txBody>
          <a:bodyPr wrap="none" rtlCol="0">
            <a:spAutoFit/>
          </a:bodyPr>
          <a:lstStyle/>
          <a:p>
            <a:pPr algn="ctr"/>
            <a:r>
              <a:rPr lang="de-DE" sz="1400" dirty="0" smtClean="0"/>
              <a:t>Time (</a:t>
            </a:r>
            <a:r>
              <a:rPr lang="de-DE" sz="1400" dirty="0" err="1" smtClean="0"/>
              <a:t>seconds</a:t>
            </a:r>
            <a:r>
              <a:rPr lang="de-DE" sz="1400" dirty="0" smtClean="0"/>
              <a:t>)</a:t>
            </a:r>
            <a:endParaRPr lang="de-DE" sz="1400" dirty="0"/>
          </a:p>
        </p:txBody>
      </p:sp>
    </p:spTree>
    <p:extLst>
      <p:ext uri="{BB962C8B-B14F-4D97-AF65-F5344CB8AC3E}">
        <p14:creationId xmlns:p14="http://schemas.microsoft.com/office/powerpoint/2010/main" val="9824814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5.2 </a:t>
            </a:r>
            <a:r>
              <a:rPr lang="de-DE" dirty="0"/>
              <a:t>Template-</a:t>
            </a:r>
            <a:r>
              <a:rPr lang="de-DE" dirty="0" err="1"/>
              <a:t>Based</a:t>
            </a:r>
            <a:r>
              <a:rPr lang="de-DE" dirty="0"/>
              <a:t> </a:t>
            </a:r>
            <a:r>
              <a:rPr lang="de-DE" dirty="0" err="1"/>
              <a:t>Chord</a:t>
            </a:r>
            <a:r>
              <a:rPr lang="de-DE" dirty="0"/>
              <a:t> Recognition</a:t>
            </a:r>
          </a:p>
        </p:txBody>
      </p:sp>
      <p:sp>
        <p:nvSpPr>
          <p:cNvPr id="3" name="Text Placeholder 2"/>
          <p:cNvSpPr>
            <a:spLocks noGrp="1"/>
          </p:cNvSpPr>
          <p:nvPr>
            <p:ph type="body" sz="quarter" idx="10"/>
          </p:nvPr>
        </p:nvSpPr>
        <p:spPr/>
        <p:txBody>
          <a:bodyPr/>
          <a:lstStyle/>
          <a:p>
            <a:r>
              <a:rPr lang="de-DE" dirty="0" smtClean="0"/>
              <a:t>Fig. 5.22</a:t>
            </a:r>
            <a:endParaRPr lang="de-DE" dirty="0"/>
          </a:p>
        </p:txBody>
      </p:sp>
      <p:pic>
        <p:nvPicPr>
          <p:cNvPr id="132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5802" y="1299676"/>
            <a:ext cx="6805897" cy="4799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46815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5.2 </a:t>
            </a:r>
            <a:r>
              <a:rPr lang="de-DE" dirty="0"/>
              <a:t>Template-</a:t>
            </a:r>
            <a:r>
              <a:rPr lang="de-DE" dirty="0" err="1"/>
              <a:t>Based</a:t>
            </a:r>
            <a:r>
              <a:rPr lang="de-DE" dirty="0"/>
              <a:t> </a:t>
            </a:r>
            <a:r>
              <a:rPr lang="de-DE" dirty="0" err="1"/>
              <a:t>Chord</a:t>
            </a:r>
            <a:r>
              <a:rPr lang="de-DE" dirty="0"/>
              <a:t> Recognition</a:t>
            </a:r>
          </a:p>
        </p:txBody>
      </p:sp>
      <p:sp>
        <p:nvSpPr>
          <p:cNvPr id="3" name="Text Placeholder 2"/>
          <p:cNvSpPr>
            <a:spLocks noGrp="1"/>
          </p:cNvSpPr>
          <p:nvPr>
            <p:ph type="body" sz="quarter" idx="10"/>
          </p:nvPr>
        </p:nvSpPr>
        <p:spPr/>
        <p:txBody>
          <a:bodyPr/>
          <a:lstStyle/>
          <a:p>
            <a:r>
              <a:rPr lang="de-DE" dirty="0" smtClean="0"/>
              <a:t>Fig. 5.23</a:t>
            </a:r>
            <a:endParaRPr lang="de-DE"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5802" y="1299676"/>
            <a:ext cx="6592451" cy="469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46815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5.3 </a:t>
            </a:r>
            <a:r>
              <a:rPr lang="de-DE" dirty="0"/>
              <a:t>HMM-</a:t>
            </a:r>
            <a:r>
              <a:rPr lang="de-DE" dirty="0" err="1"/>
              <a:t>Based</a:t>
            </a:r>
            <a:r>
              <a:rPr lang="de-DE" dirty="0"/>
              <a:t> </a:t>
            </a:r>
            <a:r>
              <a:rPr lang="de-DE" dirty="0" err="1"/>
              <a:t>Chord</a:t>
            </a:r>
            <a:r>
              <a:rPr lang="de-DE" dirty="0"/>
              <a:t> Recognition</a:t>
            </a:r>
          </a:p>
        </p:txBody>
      </p:sp>
      <p:sp>
        <p:nvSpPr>
          <p:cNvPr id="3" name="Text Placeholder 2"/>
          <p:cNvSpPr>
            <a:spLocks noGrp="1"/>
          </p:cNvSpPr>
          <p:nvPr>
            <p:ph type="body" sz="quarter" idx="10"/>
          </p:nvPr>
        </p:nvSpPr>
        <p:spPr/>
        <p:txBody>
          <a:bodyPr/>
          <a:lstStyle/>
          <a:p>
            <a:r>
              <a:rPr lang="de-DE" dirty="0" smtClean="0"/>
              <a:t>Fig. 5.24</a:t>
            </a:r>
            <a:endParaRPr lang="de-DE" dirty="0"/>
          </a:p>
        </p:txBody>
      </p:sp>
      <p:pic>
        <p:nvPicPr>
          <p:cNvPr id="133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2466684"/>
            <a:ext cx="4450385" cy="2245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510" y="2237518"/>
            <a:ext cx="3432891" cy="2704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1610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5 </a:t>
            </a:r>
            <a:r>
              <a:rPr lang="de-DE" dirty="0" err="1"/>
              <a:t>Chord</a:t>
            </a:r>
            <a:r>
              <a:rPr lang="de-DE" dirty="0"/>
              <a:t> Recognition</a:t>
            </a:r>
          </a:p>
        </p:txBody>
      </p:sp>
      <p:sp>
        <p:nvSpPr>
          <p:cNvPr id="3" name="Text Placeholder 2"/>
          <p:cNvSpPr>
            <a:spLocks noGrp="1"/>
          </p:cNvSpPr>
          <p:nvPr>
            <p:ph type="body" sz="quarter" idx="10"/>
          </p:nvPr>
        </p:nvSpPr>
        <p:spPr/>
        <p:txBody>
          <a:bodyPr/>
          <a:lstStyle/>
          <a:p>
            <a:r>
              <a:rPr lang="de-DE" dirty="0" smtClean="0"/>
              <a:t>Teaser</a:t>
            </a:r>
            <a:endParaRPr lang="de-DE" dirty="0"/>
          </a:p>
        </p:txBody>
      </p:sp>
      <p:pic>
        <p:nvPicPr>
          <p:cNvPr id="1095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7517" y="1190170"/>
            <a:ext cx="5171226" cy="4858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91878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5.3 </a:t>
            </a:r>
            <a:r>
              <a:rPr lang="de-DE" dirty="0"/>
              <a:t>HMM-</a:t>
            </a:r>
            <a:r>
              <a:rPr lang="de-DE" dirty="0" err="1"/>
              <a:t>Based</a:t>
            </a:r>
            <a:r>
              <a:rPr lang="de-DE" dirty="0"/>
              <a:t> </a:t>
            </a:r>
            <a:r>
              <a:rPr lang="de-DE" dirty="0" err="1"/>
              <a:t>Chord</a:t>
            </a:r>
            <a:r>
              <a:rPr lang="de-DE" dirty="0"/>
              <a:t> Recognition</a:t>
            </a:r>
          </a:p>
        </p:txBody>
      </p:sp>
      <p:sp>
        <p:nvSpPr>
          <p:cNvPr id="3" name="Text Placeholder 2"/>
          <p:cNvSpPr>
            <a:spLocks noGrp="1"/>
          </p:cNvSpPr>
          <p:nvPr>
            <p:ph type="body" sz="quarter" idx="10"/>
          </p:nvPr>
        </p:nvSpPr>
        <p:spPr/>
        <p:txBody>
          <a:bodyPr/>
          <a:lstStyle/>
          <a:p>
            <a:r>
              <a:rPr lang="de-DE" dirty="0" smtClean="0"/>
              <a:t>Fig. 5.25</a:t>
            </a:r>
            <a:endParaRPr lang="de-DE" dirty="0"/>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024" y="1045939"/>
            <a:ext cx="6372383" cy="5047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87365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5.3 </a:t>
            </a:r>
            <a:r>
              <a:rPr lang="de-DE" dirty="0"/>
              <a:t>HMM-</a:t>
            </a:r>
            <a:r>
              <a:rPr lang="de-DE" dirty="0" err="1"/>
              <a:t>Based</a:t>
            </a:r>
            <a:r>
              <a:rPr lang="de-DE" dirty="0"/>
              <a:t> </a:t>
            </a:r>
            <a:r>
              <a:rPr lang="de-DE" dirty="0" err="1"/>
              <a:t>Chord</a:t>
            </a:r>
            <a:r>
              <a:rPr lang="de-DE" dirty="0"/>
              <a:t> Recognition</a:t>
            </a:r>
          </a:p>
        </p:txBody>
      </p:sp>
      <p:sp>
        <p:nvSpPr>
          <p:cNvPr id="3" name="Text Placeholder 2"/>
          <p:cNvSpPr>
            <a:spLocks noGrp="1"/>
          </p:cNvSpPr>
          <p:nvPr>
            <p:ph type="body" sz="quarter" idx="10"/>
          </p:nvPr>
        </p:nvSpPr>
        <p:spPr/>
        <p:txBody>
          <a:bodyPr/>
          <a:lstStyle/>
          <a:p>
            <a:r>
              <a:rPr lang="de-DE" dirty="0" smtClean="0"/>
              <a:t>Fig. 5.25</a:t>
            </a:r>
            <a:endParaRPr lang="de-DE"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024" y="1045939"/>
            <a:ext cx="6372383" cy="5047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74031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5.3 </a:t>
            </a:r>
            <a:r>
              <a:rPr lang="de-DE" dirty="0"/>
              <a:t>HMM-</a:t>
            </a:r>
            <a:r>
              <a:rPr lang="de-DE" dirty="0" err="1"/>
              <a:t>Based</a:t>
            </a:r>
            <a:r>
              <a:rPr lang="de-DE" dirty="0"/>
              <a:t> </a:t>
            </a:r>
            <a:r>
              <a:rPr lang="de-DE" dirty="0" err="1"/>
              <a:t>Chord</a:t>
            </a:r>
            <a:r>
              <a:rPr lang="de-DE" dirty="0"/>
              <a:t> Recognition</a:t>
            </a:r>
          </a:p>
        </p:txBody>
      </p:sp>
      <p:sp>
        <p:nvSpPr>
          <p:cNvPr id="3" name="Text Placeholder 2"/>
          <p:cNvSpPr>
            <a:spLocks noGrp="1"/>
          </p:cNvSpPr>
          <p:nvPr>
            <p:ph type="body" sz="quarter" idx="10"/>
          </p:nvPr>
        </p:nvSpPr>
        <p:spPr/>
        <p:txBody>
          <a:bodyPr/>
          <a:lstStyle/>
          <a:p>
            <a:r>
              <a:rPr lang="de-DE" dirty="0" smtClean="0"/>
              <a:t>Fig. 5.26</a:t>
            </a:r>
            <a:endParaRPr lang="de-DE" dirty="0"/>
          </a:p>
        </p:txBody>
      </p:sp>
      <p:pic>
        <p:nvPicPr>
          <p:cNvPr id="135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2124075"/>
            <a:ext cx="8229600" cy="2210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87365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5.3 </a:t>
            </a:r>
            <a:r>
              <a:rPr lang="de-DE" dirty="0"/>
              <a:t>HMM-</a:t>
            </a:r>
            <a:r>
              <a:rPr lang="de-DE" dirty="0" err="1"/>
              <a:t>Based</a:t>
            </a:r>
            <a:r>
              <a:rPr lang="de-DE" dirty="0"/>
              <a:t> </a:t>
            </a:r>
            <a:r>
              <a:rPr lang="de-DE" dirty="0" err="1"/>
              <a:t>Chord</a:t>
            </a:r>
            <a:r>
              <a:rPr lang="de-DE" dirty="0"/>
              <a:t> Recognition</a:t>
            </a:r>
          </a:p>
        </p:txBody>
      </p:sp>
      <p:sp>
        <p:nvSpPr>
          <p:cNvPr id="3" name="Text Placeholder 2"/>
          <p:cNvSpPr>
            <a:spLocks noGrp="1"/>
          </p:cNvSpPr>
          <p:nvPr>
            <p:ph type="body" sz="quarter" idx="10"/>
          </p:nvPr>
        </p:nvSpPr>
        <p:spPr/>
        <p:txBody>
          <a:bodyPr/>
          <a:lstStyle/>
          <a:p>
            <a:r>
              <a:rPr lang="de-DE" dirty="0" smtClean="0"/>
              <a:t>Table 5.1</a:t>
            </a:r>
            <a:endParaRPr lang="de-DE"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10" y="1562100"/>
            <a:ext cx="8835279" cy="4135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59535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5.3 </a:t>
            </a:r>
            <a:r>
              <a:rPr lang="de-DE" dirty="0"/>
              <a:t>HMM-</a:t>
            </a:r>
            <a:r>
              <a:rPr lang="de-DE" dirty="0" err="1"/>
              <a:t>Based</a:t>
            </a:r>
            <a:r>
              <a:rPr lang="de-DE" dirty="0"/>
              <a:t> </a:t>
            </a:r>
            <a:r>
              <a:rPr lang="de-DE" dirty="0" err="1"/>
              <a:t>Chord</a:t>
            </a:r>
            <a:r>
              <a:rPr lang="de-DE" dirty="0"/>
              <a:t> Recognition</a:t>
            </a:r>
          </a:p>
        </p:txBody>
      </p:sp>
      <p:sp>
        <p:nvSpPr>
          <p:cNvPr id="3" name="Text Placeholder 2"/>
          <p:cNvSpPr>
            <a:spLocks noGrp="1"/>
          </p:cNvSpPr>
          <p:nvPr>
            <p:ph type="body" sz="quarter" idx="10"/>
          </p:nvPr>
        </p:nvSpPr>
        <p:spPr/>
        <p:txBody>
          <a:bodyPr/>
          <a:lstStyle/>
          <a:p>
            <a:r>
              <a:rPr lang="de-DE" dirty="0" smtClean="0"/>
              <a:t>Fig. 5.27</a:t>
            </a:r>
            <a:endParaRPr lang="de-DE" dirty="0"/>
          </a:p>
        </p:txBody>
      </p:sp>
      <p:pic>
        <p:nvPicPr>
          <p:cNvPr id="137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79" y="1619250"/>
            <a:ext cx="7956183"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87365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5.3 </a:t>
            </a:r>
            <a:r>
              <a:rPr lang="de-DE" dirty="0"/>
              <a:t>HMM-</a:t>
            </a:r>
            <a:r>
              <a:rPr lang="de-DE" dirty="0" err="1"/>
              <a:t>Based</a:t>
            </a:r>
            <a:r>
              <a:rPr lang="de-DE" dirty="0"/>
              <a:t> </a:t>
            </a:r>
            <a:r>
              <a:rPr lang="de-DE" dirty="0" err="1"/>
              <a:t>Chord</a:t>
            </a:r>
            <a:r>
              <a:rPr lang="de-DE" dirty="0"/>
              <a:t> Recognition</a:t>
            </a:r>
          </a:p>
        </p:txBody>
      </p:sp>
      <p:sp>
        <p:nvSpPr>
          <p:cNvPr id="3" name="Text Placeholder 2"/>
          <p:cNvSpPr>
            <a:spLocks noGrp="1"/>
          </p:cNvSpPr>
          <p:nvPr>
            <p:ph type="body" sz="quarter" idx="10"/>
          </p:nvPr>
        </p:nvSpPr>
        <p:spPr/>
        <p:txBody>
          <a:bodyPr/>
          <a:lstStyle/>
          <a:p>
            <a:r>
              <a:rPr lang="de-DE" dirty="0" smtClean="0"/>
              <a:t>Table 5.2</a:t>
            </a:r>
            <a:endParaRPr lang="de-DE" dirty="0"/>
          </a:p>
        </p:txBody>
      </p:sp>
      <p:pic>
        <p:nvPicPr>
          <p:cNvPr id="138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918" y="1371600"/>
            <a:ext cx="8494382" cy="450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54896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5.3 </a:t>
            </a:r>
            <a:r>
              <a:rPr lang="de-DE" dirty="0"/>
              <a:t>HMM-</a:t>
            </a:r>
            <a:r>
              <a:rPr lang="de-DE" dirty="0" err="1"/>
              <a:t>Based</a:t>
            </a:r>
            <a:r>
              <a:rPr lang="de-DE" dirty="0"/>
              <a:t> </a:t>
            </a:r>
            <a:r>
              <a:rPr lang="de-DE" dirty="0" err="1"/>
              <a:t>Chord</a:t>
            </a:r>
            <a:r>
              <a:rPr lang="de-DE" dirty="0"/>
              <a:t> Recognition</a:t>
            </a:r>
          </a:p>
        </p:txBody>
      </p:sp>
      <p:sp>
        <p:nvSpPr>
          <p:cNvPr id="3" name="Text Placeholder 2"/>
          <p:cNvSpPr>
            <a:spLocks noGrp="1"/>
          </p:cNvSpPr>
          <p:nvPr>
            <p:ph type="body" sz="quarter" idx="10"/>
          </p:nvPr>
        </p:nvSpPr>
        <p:spPr/>
        <p:txBody>
          <a:bodyPr/>
          <a:lstStyle/>
          <a:p>
            <a:r>
              <a:rPr lang="de-DE" dirty="0" smtClean="0"/>
              <a:t>Fig. 5.28</a:t>
            </a:r>
            <a:endParaRPr lang="de-DE" dirty="0"/>
          </a:p>
        </p:txBody>
      </p:sp>
      <p:pic>
        <p:nvPicPr>
          <p:cNvPr id="139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707744"/>
            <a:ext cx="8629262" cy="4050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87365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5.3 </a:t>
            </a:r>
            <a:r>
              <a:rPr lang="de-DE" dirty="0"/>
              <a:t>HMM-</a:t>
            </a:r>
            <a:r>
              <a:rPr lang="de-DE" dirty="0" err="1"/>
              <a:t>Based</a:t>
            </a:r>
            <a:r>
              <a:rPr lang="de-DE" dirty="0"/>
              <a:t> </a:t>
            </a:r>
            <a:r>
              <a:rPr lang="de-DE" dirty="0" err="1"/>
              <a:t>Chord</a:t>
            </a:r>
            <a:r>
              <a:rPr lang="de-DE" dirty="0"/>
              <a:t> Recognition</a:t>
            </a:r>
          </a:p>
        </p:txBody>
      </p:sp>
      <p:sp>
        <p:nvSpPr>
          <p:cNvPr id="3" name="Text Placeholder 2"/>
          <p:cNvSpPr>
            <a:spLocks noGrp="1"/>
          </p:cNvSpPr>
          <p:nvPr>
            <p:ph type="body" sz="quarter" idx="10"/>
          </p:nvPr>
        </p:nvSpPr>
        <p:spPr/>
        <p:txBody>
          <a:bodyPr/>
          <a:lstStyle/>
          <a:p>
            <a:r>
              <a:rPr lang="de-DE" dirty="0" smtClean="0"/>
              <a:t>Fig. 5.28</a:t>
            </a:r>
            <a:endParaRPr lang="de-DE" dirty="0"/>
          </a:p>
        </p:txBody>
      </p:sp>
      <p:pic>
        <p:nvPicPr>
          <p:cNvPr id="1392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475614"/>
            <a:ext cx="8763000" cy="2496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89101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633" y="952499"/>
            <a:ext cx="5717167" cy="4705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de-DE" dirty="0" smtClean="0"/>
              <a:t>5.3 </a:t>
            </a:r>
            <a:r>
              <a:rPr lang="de-DE" dirty="0"/>
              <a:t>HMM-</a:t>
            </a:r>
            <a:r>
              <a:rPr lang="de-DE" dirty="0" err="1"/>
              <a:t>Based</a:t>
            </a:r>
            <a:r>
              <a:rPr lang="de-DE" dirty="0"/>
              <a:t> </a:t>
            </a:r>
            <a:r>
              <a:rPr lang="de-DE" dirty="0" err="1"/>
              <a:t>Chord</a:t>
            </a:r>
            <a:r>
              <a:rPr lang="de-DE" dirty="0"/>
              <a:t> Recognition</a:t>
            </a:r>
          </a:p>
        </p:txBody>
      </p:sp>
      <p:sp>
        <p:nvSpPr>
          <p:cNvPr id="3" name="Text Placeholder 2"/>
          <p:cNvSpPr>
            <a:spLocks noGrp="1"/>
          </p:cNvSpPr>
          <p:nvPr>
            <p:ph type="body" sz="quarter" idx="10"/>
          </p:nvPr>
        </p:nvSpPr>
        <p:spPr/>
        <p:txBody>
          <a:bodyPr/>
          <a:lstStyle/>
          <a:p>
            <a:r>
              <a:rPr lang="de-DE" dirty="0" smtClean="0"/>
              <a:t>Fig. 5.29</a:t>
            </a:r>
            <a:endParaRPr lang="de-DE" dirty="0"/>
          </a:p>
        </p:txBody>
      </p:sp>
    </p:spTree>
    <p:extLst>
      <p:ext uri="{BB962C8B-B14F-4D97-AF65-F5344CB8AC3E}">
        <p14:creationId xmlns:p14="http://schemas.microsoft.com/office/powerpoint/2010/main" val="14987365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5.3 </a:t>
            </a:r>
            <a:r>
              <a:rPr lang="de-DE" dirty="0"/>
              <a:t>HMM-</a:t>
            </a:r>
            <a:r>
              <a:rPr lang="de-DE" dirty="0" err="1"/>
              <a:t>Based</a:t>
            </a:r>
            <a:r>
              <a:rPr lang="de-DE" dirty="0"/>
              <a:t> </a:t>
            </a:r>
            <a:r>
              <a:rPr lang="de-DE" dirty="0" err="1"/>
              <a:t>Chord</a:t>
            </a:r>
            <a:r>
              <a:rPr lang="de-DE" dirty="0"/>
              <a:t> Recognition</a:t>
            </a:r>
          </a:p>
        </p:txBody>
      </p:sp>
      <p:sp>
        <p:nvSpPr>
          <p:cNvPr id="3" name="Text Placeholder 2"/>
          <p:cNvSpPr>
            <a:spLocks noGrp="1"/>
          </p:cNvSpPr>
          <p:nvPr>
            <p:ph type="body" sz="quarter" idx="10"/>
          </p:nvPr>
        </p:nvSpPr>
        <p:spPr/>
        <p:txBody>
          <a:bodyPr/>
          <a:lstStyle/>
          <a:p>
            <a:r>
              <a:rPr lang="de-DE" dirty="0" smtClean="0"/>
              <a:t>Fig. 5.30</a:t>
            </a:r>
            <a:endParaRPr lang="de-DE"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4784" y="952499"/>
            <a:ext cx="6030016" cy="5109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8736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5 </a:t>
            </a:r>
            <a:r>
              <a:rPr lang="de-DE" dirty="0" err="1"/>
              <a:t>Chord</a:t>
            </a:r>
            <a:r>
              <a:rPr lang="de-DE" dirty="0"/>
              <a:t> Recognition</a:t>
            </a:r>
          </a:p>
        </p:txBody>
      </p:sp>
      <p:sp>
        <p:nvSpPr>
          <p:cNvPr id="3" name="Text Placeholder 2"/>
          <p:cNvSpPr>
            <a:spLocks noGrp="1"/>
          </p:cNvSpPr>
          <p:nvPr>
            <p:ph type="body" sz="quarter" idx="10"/>
          </p:nvPr>
        </p:nvSpPr>
        <p:spPr/>
        <p:txBody>
          <a:bodyPr/>
          <a:lstStyle/>
          <a:p>
            <a:r>
              <a:rPr lang="de-DE" dirty="0" smtClean="0"/>
              <a:t>Fig. </a:t>
            </a:r>
            <a:r>
              <a:rPr lang="de-DE" dirty="0"/>
              <a:t>5</a:t>
            </a:r>
            <a:r>
              <a:rPr lang="de-DE" dirty="0" smtClean="0"/>
              <a:t>.1</a:t>
            </a:r>
            <a:endParaRPr lang="de-DE" dirty="0"/>
          </a:p>
        </p:txBody>
      </p:sp>
      <p:pic>
        <p:nvPicPr>
          <p:cNvPr id="1105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263" y="1045029"/>
            <a:ext cx="7386393" cy="4978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72711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5.3 </a:t>
            </a:r>
            <a:r>
              <a:rPr lang="de-DE" dirty="0"/>
              <a:t>HMM-</a:t>
            </a:r>
            <a:r>
              <a:rPr lang="de-DE" dirty="0" err="1"/>
              <a:t>Based</a:t>
            </a:r>
            <a:r>
              <a:rPr lang="de-DE" dirty="0"/>
              <a:t> </a:t>
            </a:r>
            <a:r>
              <a:rPr lang="de-DE" dirty="0" err="1"/>
              <a:t>Chord</a:t>
            </a:r>
            <a:r>
              <a:rPr lang="de-DE" dirty="0"/>
              <a:t> Recognition</a:t>
            </a:r>
          </a:p>
        </p:txBody>
      </p:sp>
      <p:sp>
        <p:nvSpPr>
          <p:cNvPr id="3" name="Text Placeholder 2"/>
          <p:cNvSpPr>
            <a:spLocks noGrp="1"/>
          </p:cNvSpPr>
          <p:nvPr>
            <p:ph type="body" sz="quarter" idx="10"/>
          </p:nvPr>
        </p:nvSpPr>
        <p:spPr/>
        <p:txBody>
          <a:bodyPr/>
          <a:lstStyle/>
          <a:p>
            <a:r>
              <a:rPr lang="de-DE" dirty="0" smtClean="0"/>
              <a:t>Fig. 5.31</a:t>
            </a:r>
            <a:endParaRPr lang="de-DE" dirty="0"/>
          </a:p>
        </p:txBody>
      </p:sp>
      <p:pic>
        <p:nvPicPr>
          <p:cNvPr id="141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189" y="876300"/>
            <a:ext cx="7421468" cy="52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87365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5.3 </a:t>
            </a:r>
            <a:r>
              <a:rPr lang="de-DE" dirty="0"/>
              <a:t>HMM-</a:t>
            </a:r>
            <a:r>
              <a:rPr lang="de-DE" dirty="0" err="1"/>
              <a:t>Based</a:t>
            </a:r>
            <a:r>
              <a:rPr lang="de-DE" dirty="0"/>
              <a:t> </a:t>
            </a:r>
            <a:r>
              <a:rPr lang="de-DE" dirty="0" err="1"/>
              <a:t>Chord</a:t>
            </a:r>
            <a:r>
              <a:rPr lang="de-DE" dirty="0"/>
              <a:t> Recognition</a:t>
            </a:r>
          </a:p>
        </p:txBody>
      </p:sp>
      <p:sp>
        <p:nvSpPr>
          <p:cNvPr id="3" name="Text Placeholder 2"/>
          <p:cNvSpPr>
            <a:spLocks noGrp="1"/>
          </p:cNvSpPr>
          <p:nvPr>
            <p:ph type="body" sz="quarter" idx="10"/>
          </p:nvPr>
        </p:nvSpPr>
        <p:spPr/>
        <p:txBody>
          <a:bodyPr/>
          <a:lstStyle/>
          <a:p>
            <a:r>
              <a:rPr lang="de-DE" dirty="0" smtClean="0"/>
              <a:t>Fig. 5.32</a:t>
            </a:r>
            <a:endParaRPr lang="de-DE"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635" y="952499"/>
            <a:ext cx="5717165" cy="471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87365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5.4 </a:t>
            </a:r>
            <a:r>
              <a:rPr lang="de-DE" dirty="0"/>
              <a:t>Further Notes</a:t>
            </a:r>
          </a:p>
        </p:txBody>
      </p:sp>
      <p:sp>
        <p:nvSpPr>
          <p:cNvPr id="3" name="Text Placeholder 2"/>
          <p:cNvSpPr>
            <a:spLocks noGrp="1"/>
          </p:cNvSpPr>
          <p:nvPr>
            <p:ph type="body" sz="quarter" idx="10"/>
          </p:nvPr>
        </p:nvSpPr>
        <p:spPr/>
        <p:txBody>
          <a:bodyPr/>
          <a:lstStyle/>
          <a:p>
            <a:r>
              <a:rPr lang="de-DE" dirty="0" smtClean="0"/>
              <a:t>Fig. 5.33</a:t>
            </a:r>
            <a:endParaRPr lang="de-DE" dirty="0"/>
          </a:p>
        </p:txBody>
      </p:sp>
      <p:pic>
        <p:nvPicPr>
          <p:cNvPr id="142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9619" y="1295400"/>
            <a:ext cx="6625706" cy="470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1610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5</a:t>
            </a:r>
            <a:r>
              <a:rPr lang="de-DE" dirty="0" smtClean="0"/>
              <a:t>.1 </a:t>
            </a:r>
            <a:r>
              <a:rPr lang="de-DE" dirty="0"/>
              <a:t>Basic </a:t>
            </a:r>
            <a:r>
              <a:rPr lang="de-DE" dirty="0" err="1"/>
              <a:t>Theory</a:t>
            </a:r>
            <a:r>
              <a:rPr lang="de-DE" dirty="0"/>
              <a:t> </a:t>
            </a:r>
            <a:r>
              <a:rPr lang="de-DE" dirty="0" err="1"/>
              <a:t>of</a:t>
            </a:r>
            <a:r>
              <a:rPr lang="de-DE" dirty="0"/>
              <a:t> </a:t>
            </a:r>
            <a:r>
              <a:rPr lang="de-DE" dirty="0" err="1"/>
              <a:t>Harmony</a:t>
            </a:r>
            <a:endParaRPr lang="de-DE" dirty="0"/>
          </a:p>
        </p:txBody>
      </p:sp>
      <p:sp>
        <p:nvSpPr>
          <p:cNvPr id="3" name="Text Placeholder 2"/>
          <p:cNvSpPr>
            <a:spLocks noGrp="1"/>
          </p:cNvSpPr>
          <p:nvPr>
            <p:ph type="body" sz="quarter" idx="10"/>
          </p:nvPr>
        </p:nvSpPr>
        <p:spPr/>
        <p:txBody>
          <a:bodyPr/>
          <a:lstStyle/>
          <a:p>
            <a:r>
              <a:rPr lang="de-DE" dirty="0" smtClean="0"/>
              <a:t>Fig. 5.2</a:t>
            </a:r>
            <a:endParaRPr lang="de-DE" dirty="0"/>
          </a:p>
        </p:txBody>
      </p:sp>
      <p:pic>
        <p:nvPicPr>
          <p:cNvPr id="1116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861" y="3139130"/>
            <a:ext cx="8666556" cy="2624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62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508061"/>
            <a:ext cx="8641793" cy="1229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1837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5</a:t>
            </a:r>
            <a:r>
              <a:rPr lang="de-DE" dirty="0" smtClean="0"/>
              <a:t>.1 </a:t>
            </a:r>
            <a:r>
              <a:rPr lang="de-DE" dirty="0"/>
              <a:t>Basic </a:t>
            </a:r>
            <a:r>
              <a:rPr lang="de-DE" dirty="0" err="1"/>
              <a:t>Theory</a:t>
            </a:r>
            <a:r>
              <a:rPr lang="de-DE" dirty="0"/>
              <a:t> </a:t>
            </a:r>
            <a:r>
              <a:rPr lang="de-DE" dirty="0" err="1"/>
              <a:t>of</a:t>
            </a:r>
            <a:r>
              <a:rPr lang="de-DE" dirty="0"/>
              <a:t> </a:t>
            </a:r>
            <a:r>
              <a:rPr lang="de-DE" dirty="0" err="1"/>
              <a:t>Harmony</a:t>
            </a:r>
            <a:endParaRPr lang="de-DE" dirty="0"/>
          </a:p>
        </p:txBody>
      </p:sp>
      <p:sp>
        <p:nvSpPr>
          <p:cNvPr id="3" name="Text Placeholder 2"/>
          <p:cNvSpPr>
            <a:spLocks noGrp="1"/>
          </p:cNvSpPr>
          <p:nvPr>
            <p:ph type="body" sz="quarter" idx="10"/>
          </p:nvPr>
        </p:nvSpPr>
        <p:spPr/>
        <p:txBody>
          <a:bodyPr/>
          <a:lstStyle/>
          <a:p>
            <a:r>
              <a:rPr lang="de-DE" dirty="0" smtClean="0"/>
              <a:t>Fig. 5.3</a:t>
            </a:r>
            <a:endParaRPr lang="de-DE" dirty="0"/>
          </a:p>
        </p:txBody>
      </p:sp>
      <p:pic>
        <p:nvPicPr>
          <p:cNvPr id="1126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9700" y="1066800"/>
            <a:ext cx="4322200" cy="481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25919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5</a:t>
            </a:r>
            <a:r>
              <a:rPr lang="de-DE" dirty="0" smtClean="0"/>
              <a:t>.1 </a:t>
            </a:r>
            <a:r>
              <a:rPr lang="de-DE" dirty="0"/>
              <a:t>Basic </a:t>
            </a:r>
            <a:r>
              <a:rPr lang="de-DE" dirty="0" err="1"/>
              <a:t>Theory</a:t>
            </a:r>
            <a:r>
              <a:rPr lang="de-DE" dirty="0"/>
              <a:t> </a:t>
            </a:r>
            <a:r>
              <a:rPr lang="de-DE" dirty="0" err="1"/>
              <a:t>of</a:t>
            </a:r>
            <a:r>
              <a:rPr lang="de-DE" dirty="0"/>
              <a:t> </a:t>
            </a:r>
            <a:r>
              <a:rPr lang="de-DE" dirty="0" err="1"/>
              <a:t>Harmony</a:t>
            </a:r>
            <a:endParaRPr lang="de-DE" dirty="0"/>
          </a:p>
        </p:txBody>
      </p:sp>
      <p:sp>
        <p:nvSpPr>
          <p:cNvPr id="3" name="Text Placeholder 2"/>
          <p:cNvSpPr>
            <a:spLocks noGrp="1"/>
          </p:cNvSpPr>
          <p:nvPr>
            <p:ph type="body" sz="quarter" idx="10"/>
          </p:nvPr>
        </p:nvSpPr>
        <p:spPr/>
        <p:txBody>
          <a:bodyPr/>
          <a:lstStyle/>
          <a:p>
            <a:r>
              <a:rPr lang="de-DE" dirty="0" smtClean="0"/>
              <a:t>Fig. 5.4</a:t>
            </a:r>
            <a:endParaRPr lang="de-DE" dirty="0"/>
          </a:p>
        </p:txBody>
      </p:sp>
      <p:pic>
        <p:nvPicPr>
          <p:cNvPr id="532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2841748"/>
            <a:ext cx="8494376" cy="1720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1333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5</a:t>
            </a:r>
            <a:r>
              <a:rPr lang="de-DE" dirty="0" smtClean="0"/>
              <a:t>.1 </a:t>
            </a:r>
            <a:r>
              <a:rPr lang="de-DE" dirty="0"/>
              <a:t>Basic </a:t>
            </a:r>
            <a:r>
              <a:rPr lang="de-DE" dirty="0" err="1"/>
              <a:t>Theory</a:t>
            </a:r>
            <a:r>
              <a:rPr lang="de-DE" dirty="0"/>
              <a:t> </a:t>
            </a:r>
            <a:r>
              <a:rPr lang="de-DE" dirty="0" err="1"/>
              <a:t>of</a:t>
            </a:r>
            <a:r>
              <a:rPr lang="de-DE" dirty="0"/>
              <a:t> </a:t>
            </a:r>
            <a:r>
              <a:rPr lang="de-DE" dirty="0" err="1"/>
              <a:t>Harmony</a:t>
            </a:r>
            <a:endParaRPr lang="de-DE" dirty="0"/>
          </a:p>
        </p:txBody>
      </p:sp>
      <p:sp>
        <p:nvSpPr>
          <p:cNvPr id="3" name="Text Placeholder 2"/>
          <p:cNvSpPr>
            <a:spLocks noGrp="1"/>
          </p:cNvSpPr>
          <p:nvPr>
            <p:ph type="body" sz="quarter" idx="10"/>
          </p:nvPr>
        </p:nvSpPr>
        <p:spPr/>
        <p:txBody>
          <a:bodyPr/>
          <a:lstStyle/>
          <a:p>
            <a:r>
              <a:rPr lang="de-DE" dirty="0" smtClean="0"/>
              <a:t>Fig. 5.4</a:t>
            </a:r>
            <a:endParaRPr lang="de-DE" dirty="0"/>
          </a:p>
        </p:txBody>
      </p:sp>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2175169"/>
            <a:ext cx="8494378" cy="2387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25919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_Master">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547</Words>
  <Application>Microsoft Office PowerPoint</Application>
  <PresentationFormat>On-screen Show (4:3)</PresentationFormat>
  <Paragraphs>131</Paragraphs>
  <Slides>52</Slides>
  <Notes>1</Notes>
  <HiddenSlides>0</HiddenSlides>
  <MMClips>0</MMClips>
  <ScaleCrop>false</ScaleCrop>
  <HeadingPairs>
    <vt:vector size="4" baseType="variant">
      <vt:variant>
        <vt:lpstr>Theme</vt:lpstr>
      </vt:variant>
      <vt:variant>
        <vt:i4>2</vt:i4>
      </vt:variant>
      <vt:variant>
        <vt:lpstr>Slide Titles</vt:lpstr>
      </vt:variant>
      <vt:variant>
        <vt:i4>52</vt:i4>
      </vt:variant>
    </vt:vector>
  </HeadingPairs>
  <TitlesOfParts>
    <vt:vector size="54" baseType="lpstr">
      <vt:lpstr>Title_Master</vt:lpstr>
      <vt:lpstr>Standarddesign</vt:lpstr>
      <vt:lpstr>Fundamentals of Music Processing</vt:lpstr>
      <vt:lpstr>Book: Fundamentals of Music Processing</vt:lpstr>
      <vt:lpstr>Chapter 5: Chord Recognition</vt:lpstr>
      <vt:lpstr>5 Chord Recognition</vt:lpstr>
      <vt:lpstr>5 Chord Recognition</vt:lpstr>
      <vt:lpstr>5.1 Basic Theory of Harmony</vt:lpstr>
      <vt:lpstr>5.1 Basic Theory of Harmony</vt:lpstr>
      <vt:lpstr>5.1 Basic Theory of Harmony</vt:lpstr>
      <vt:lpstr>5.1 Basic Theory of Harmony</vt:lpstr>
      <vt:lpstr>5.1 Basic Theory of Harmony</vt:lpstr>
      <vt:lpstr>5.1 Basic Theory of Harmony</vt:lpstr>
      <vt:lpstr>5.1 Basic Theory of Harmony</vt:lpstr>
      <vt:lpstr>5.1 Basic Theory of Harmony</vt:lpstr>
      <vt:lpstr>5.1 Basic Theory of Harmony</vt:lpstr>
      <vt:lpstr>5.1 Basic Theory of Harmony</vt:lpstr>
      <vt:lpstr>5.1 Basic Theory of Harmony</vt:lpstr>
      <vt:lpstr>5.1 Basic Theory of Harmony</vt:lpstr>
      <vt:lpstr>5.1 Basic Theory of Harmony</vt:lpstr>
      <vt:lpstr>5.2 Template-Based Chord Recognition</vt:lpstr>
      <vt:lpstr>5.2 Template-Based Chord Recognition</vt:lpstr>
      <vt:lpstr>5.2 Template-Based Chord Recognition</vt:lpstr>
      <vt:lpstr>5.2 Template-Based Chord Recognition</vt:lpstr>
      <vt:lpstr>5.2 Template-Based Chord Recognition</vt:lpstr>
      <vt:lpstr>5.2 Template-Based Chord Recognition</vt:lpstr>
      <vt:lpstr>5.2 Template-Based Chord Recognition</vt:lpstr>
      <vt:lpstr>5.2 Template-Based Chord Recognition</vt:lpstr>
      <vt:lpstr>5.2 Template-Based Chord Recognition</vt:lpstr>
      <vt:lpstr>5.2 Template-Based Chord Recognition</vt:lpstr>
      <vt:lpstr>5.2 Template-Based Chord Recognition</vt:lpstr>
      <vt:lpstr>5.2 Template-Based Chord Recognition</vt:lpstr>
      <vt:lpstr>5.2 Template-Based Chord Recognition</vt:lpstr>
      <vt:lpstr>5.2 Template-Based Chord Recognition</vt:lpstr>
      <vt:lpstr>5.2 Template-Based Chord Recognition</vt:lpstr>
      <vt:lpstr>5.2 Template-Based Chord Recognition</vt:lpstr>
      <vt:lpstr>5.2 Template-Based Chord Recognition</vt:lpstr>
      <vt:lpstr>5.2 Template-Based Chord Recognition</vt:lpstr>
      <vt:lpstr>5.2 Template-Based Chord Recognition</vt:lpstr>
      <vt:lpstr>5.2 Template-Based Chord Recognition</vt:lpstr>
      <vt:lpstr>5.3 HMM-Based Chord Recognition</vt:lpstr>
      <vt:lpstr>5.3 HMM-Based Chord Recognition</vt:lpstr>
      <vt:lpstr>5.3 HMM-Based Chord Recognition</vt:lpstr>
      <vt:lpstr>5.3 HMM-Based Chord Recognition</vt:lpstr>
      <vt:lpstr>5.3 HMM-Based Chord Recognition</vt:lpstr>
      <vt:lpstr>5.3 HMM-Based Chord Recognition</vt:lpstr>
      <vt:lpstr>5.3 HMM-Based Chord Recognition</vt:lpstr>
      <vt:lpstr>5.3 HMM-Based Chord Recognition</vt:lpstr>
      <vt:lpstr>5.3 HMM-Based Chord Recognition</vt:lpstr>
      <vt:lpstr>5.3 HMM-Based Chord Recognition</vt:lpstr>
      <vt:lpstr>5.3 HMM-Based Chord Recognition</vt:lpstr>
      <vt:lpstr>5.3 HMM-Based Chord Recognition</vt:lpstr>
      <vt:lpstr>5.3 HMM-Based Chord Recognition</vt:lpstr>
      <vt:lpstr>5.4 Further Notes</vt:lpstr>
    </vt:vector>
  </TitlesOfParts>
  <Company>Fraunhofer IIS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tro</dc:creator>
  <cp:lastModifiedBy>Meinard Müller</cp:lastModifiedBy>
  <cp:revision>243</cp:revision>
  <cp:lastPrinted>2014-01-16T14:37:49Z</cp:lastPrinted>
  <dcterms:created xsi:type="dcterms:W3CDTF">2013-07-10T07:58:44Z</dcterms:created>
  <dcterms:modified xsi:type="dcterms:W3CDTF">2015-07-20T14:48:19Z</dcterms:modified>
</cp:coreProperties>
</file>